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IBM Plex Sans"/>
      <p:regular r:id="rId35"/>
      <p:bold r:id="rId36"/>
      <p:italic r:id="rId37"/>
      <p:boldItalic r:id="rId38"/>
    </p:embeddedFont>
    <p:embeddedFont>
      <p:font typeface="Roboto Mono Light"/>
      <p:regular r:id="rId39"/>
      <p:bold r:id="rId40"/>
      <p:italic r:id="rId41"/>
      <p:boldItalic r:id="rId42"/>
    </p:embeddedFont>
    <p:embeddedFont>
      <p:font typeface="Google Sans"/>
      <p:regular r:id="rId43"/>
      <p:bold r:id="rId44"/>
      <p:italic r:id="rId45"/>
      <p:boldItalic r:id="rId46"/>
    </p:embeddedFont>
    <p:embeddedFont>
      <p:font typeface="Google Sans Medium"/>
      <p:regular r:id="rId47"/>
      <p:bold r:id="rId48"/>
      <p:italic r:id="rId49"/>
      <p:boldItalic r:id="rId50"/>
    </p:embeddedFont>
    <p:embeddedFont>
      <p:font typeface="Alexandria SemiBold"/>
      <p:regular r:id="rId51"/>
      <p:bold r:id="rId52"/>
    </p:embeddedFont>
    <p:embeddedFont>
      <p:font typeface="Roboto Mono ExtraLight"/>
      <p:regular r:id="rId53"/>
      <p:bold r:id="rId54"/>
      <p:italic r:id="rId55"/>
      <p:boldItalic r:id="rId56"/>
    </p:embeddedFont>
    <p:embeddedFont>
      <p:font typeface="Familjen Grotesk"/>
      <p:regular r:id="rId57"/>
      <p:bold r:id="rId58"/>
      <p:italic r:id="rId59"/>
      <p:boldItalic r:id="rId60"/>
    </p:embeddedFont>
    <p:embeddedFont>
      <p:font typeface="Alexandria"/>
      <p:regular r:id="rId61"/>
      <p:bold r:id="rId62"/>
    </p:embeddedFont>
    <p:embeddedFont>
      <p:font typeface="Be Vietnam Pro"/>
      <p:regular r:id="rId63"/>
      <p:bold r:id="rId64"/>
      <p:italic r:id="rId65"/>
      <p:boldItalic r:id="rId66"/>
    </p:embeddedFont>
    <p:embeddedFont>
      <p:font typeface="Albert Sans"/>
      <p:regular r:id="rId67"/>
      <p:bold r:id="rId68"/>
      <p:italic r:id="rId69"/>
      <p:boldItalic r:id="rId7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809">
          <p15:clr>
            <a:srgbClr val="747775"/>
          </p15:clr>
        </p15:guide>
        <p15:guide id="4" pos="5499">
          <p15:clr>
            <a:srgbClr val="747775"/>
          </p15:clr>
        </p15:guide>
        <p15:guide id="5" pos="233">
          <p15:clr>
            <a:srgbClr val="747775"/>
          </p15:clr>
        </p15:guide>
        <p15:guide id="6" orient="horz" pos="765">
          <p15:clr>
            <a:srgbClr val="747775"/>
          </p15:clr>
        </p15:guide>
        <p15:guide id="7" orient="horz" pos="861">
          <p15:clr>
            <a:srgbClr val="747775"/>
          </p15:clr>
        </p15:guide>
        <p15:guide id="8" orient="horz" pos="95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E182799-F251-4260-B3BD-68AD7DCBD9CE}">
  <a:tblStyle styleId="{EE182799-F251-4260-B3BD-68AD7DCBD9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809" orient="horz"/>
        <p:guide pos="5499"/>
        <p:guide pos="233"/>
        <p:guide pos="765" orient="horz"/>
        <p:guide pos="861" orient="horz"/>
        <p:guide pos="95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Light-bold.fntdata"/><Relationship Id="rId42" Type="http://schemas.openxmlformats.org/officeDocument/2006/relationships/font" Target="fonts/RobotoMonoLight-boldItalic.fntdata"/><Relationship Id="rId41" Type="http://schemas.openxmlformats.org/officeDocument/2006/relationships/font" Target="fonts/RobotoMonoLight-italic.fntdata"/><Relationship Id="rId44" Type="http://schemas.openxmlformats.org/officeDocument/2006/relationships/font" Target="fonts/GoogleSans-bold.fntdata"/><Relationship Id="rId43" Type="http://schemas.openxmlformats.org/officeDocument/2006/relationships/font" Target="fonts/GoogleSans-regular.fntdata"/><Relationship Id="rId46" Type="http://schemas.openxmlformats.org/officeDocument/2006/relationships/font" Target="fonts/GoogleSans-boldItalic.fntdata"/><Relationship Id="rId45" Type="http://schemas.openxmlformats.org/officeDocument/2006/relationships/font" Target="fonts/Google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font" Target="fonts/GoogleSansMedium-bold.fntdata"/><Relationship Id="rId47" Type="http://schemas.openxmlformats.org/officeDocument/2006/relationships/font" Target="fonts/GoogleSansMedium-regular.fntdata"/><Relationship Id="rId49" Type="http://schemas.openxmlformats.org/officeDocument/2006/relationships/font" Target="fonts/GoogleSansMedium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font" Target="fonts/IBMPlexSans-regular.fntdata"/><Relationship Id="rId34" Type="http://schemas.openxmlformats.org/officeDocument/2006/relationships/slide" Target="slides/slide28.xml"/><Relationship Id="rId70" Type="http://schemas.openxmlformats.org/officeDocument/2006/relationships/font" Target="fonts/AlbertSans-boldItalic.fntdata"/><Relationship Id="rId37" Type="http://schemas.openxmlformats.org/officeDocument/2006/relationships/font" Target="fonts/IBMPlexSans-italic.fntdata"/><Relationship Id="rId36" Type="http://schemas.openxmlformats.org/officeDocument/2006/relationships/font" Target="fonts/IBMPlexSans-bold.fntdata"/><Relationship Id="rId39" Type="http://schemas.openxmlformats.org/officeDocument/2006/relationships/font" Target="fonts/RobotoMonoLight-regular.fntdata"/><Relationship Id="rId38" Type="http://schemas.openxmlformats.org/officeDocument/2006/relationships/font" Target="fonts/IBMPlexSans-boldItalic.fntdata"/><Relationship Id="rId62" Type="http://schemas.openxmlformats.org/officeDocument/2006/relationships/font" Target="fonts/Alexandria-bold.fntdata"/><Relationship Id="rId61" Type="http://schemas.openxmlformats.org/officeDocument/2006/relationships/font" Target="fonts/Alexandria-regular.fntdata"/><Relationship Id="rId20" Type="http://schemas.openxmlformats.org/officeDocument/2006/relationships/slide" Target="slides/slide14.xml"/><Relationship Id="rId64" Type="http://schemas.openxmlformats.org/officeDocument/2006/relationships/font" Target="fonts/BeVietnamPro-bold.fntdata"/><Relationship Id="rId63" Type="http://schemas.openxmlformats.org/officeDocument/2006/relationships/font" Target="fonts/BeVietnamPro-regular.fntdata"/><Relationship Id="rId22" Type="http://schemas.openxmlformats.org/officeDocument/2006/relationships/slide" Target="slides/slide16.xml"/><Relationship Id="rId66" Type="http://schemas.openxmlformats.org/officeDocument/2006/relationships/font" Target="fonts/BeVietnamPro-boldItalic.fntdata"/><Relationship Id="rId21" Type="http://schemas.openxmlformats.org/officeDocument/2006/relationships/slide" Target="slides/slide15.xml"/><Relationship Id="rId65" Type="http://schemas.openxmlformats.org/officeDocument/2006/relationships/font" Target="fonts/BeVietnamPro-italic.fntdata"/><Relationship Id="rId24" Type="http://schemas.openxmlformats.org/officeDocument/2006/relationships/slide" Target="slides/slide18.xml"/><Relationship Id="rId68" Type="http://schemas.openxmlformats.org/officeDocument/2006/relationships/font" Target="fonts/AlbertSans-bold.fntdata"/><Relationship Id="rId23" Type="http://schemas.openxmlformats.org/officeDocument/2006/relationships/slide" Target="slides/slide17.xml"/><Relationship Id="rId67" Type="http://schemas.openxmlformats.org/officeDocument/2006/relationships/font" Target="fonts/AlbertSans-regular.fntdata"/><Relationship Id="rId60" Type="http://schemas.openxmlformats.org/officeDocument/2006/relationships/font" Target="fonts/FamiljenGrotesk-boldItalic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AlbertSans-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AlexandriaSemiBold-regular.fntdata"/><Relationship Id="rId50" Type="http://schemas.openxmlformats.org/officeDocument/2006/relationships/font" Target="fonts/GoogleSansMedium-boldItalic.fntdata"/><Relationship Id="rId53" Type="http://schemas.openxmlformats.org/officeDocument/2006/relationships/font" Target="fonts/RobotoMonoExtraLight-regular.fntdata"/><Relationship Id="rId52" Type="http://schemas.openxmlformats.org/officeDocument/2006/relationships/font" Target="fonts/AlexandriaSemiBold-bold.fntdata"/><Relationship Id="rId11" Type="http://schemas.openxmlformats.org/officeDocument/2006/relationships/slide" Target="slides/slide5.xml"/><Relationship Id="rId55" Type="http://schemas.openxmlformats.org/officeDocument/2006/relationships/font" Target="fonts/RobotoMonoExtraLight-italic.fntdata"/><Relationship Id="rId10" Type="http://schemas.openxmlformats.org/officeDocument/2006/relationships/slide" Target="slides/slide4.xml"/><Relationship Id="rId54" Type="http://schemas.openxmlformats.org/officeDocument/2006/relationships/font" Target="fonts/RobotoMonoExtraLight-bold.fntdata"/><Relationship Id="rId13" Type="http://schemas.openxmlformats.org/officeDocument/2006/relationships/slide" Target="slides/slide7.xml"/><Relationship Id="rId57" Type="http://schemas.openxmlformats.org/officeDocument/2006/relationships/font" Target="fonts/FamiljenGrotesk-regular.fntdata"/><Relationship Id="rId12" Type="http://schemas.openxmlformats.org/officeDocument/2006/relationships/slide" Target="slides/slide6.xml"/><Relationship Id="rId56" Type="http://schemas.openxmlformats.org/officeDocument/2006/relationships/font" Target="fonts/RobotoMonoExtraLight-boldItalic.fntdata"/><Relationship Id="rId15" Type="http://schemas.openxmlformats.org/officeDocument/2006/relationships/slide" Target="slides/slide9.xml"/><Relationship Id="rId59" Type="http://schemas.openxmlformats.org/officeDocument/2006/relationships/font" Target="fonts/FamiljenGrotesk-italic.fntdata"/><Relationship Id="rId14" Type="http://schemas.openxmlformats.org/officeDocument/2006/relationships/slide" Target="slides/slide8.xml"/><Relationship Id="rId58" Type="http://schemas.openxmlformats.org/officeDocument/2006/relationships/font" Target="fonts/FamiljenGrotesk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g3a3d621c1a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" name="Google Shape;21;g3a3d621c1a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a3d621c1ae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a3d621c1ae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a3d621c1ae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a3d621c1ae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a3d621c1ae_0_1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a3d621c1ae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a3d621c1ae_0_13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a3d621c1ae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a3d621c1ae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a3d621c1ae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a3d621c1ae_0_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a3d621c1ae_0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a3d621c1ae_0_1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a3d621c1ae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aed508da4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aed508da4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a3d621c1ae_0_17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3a3d621c1ae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a3d621c1ae_0_1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3a3d621c1ae_0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3a3d621c1a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" name="Google Shape;29;g3a3d621c1a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3aed508da4b_1_10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3aed508da4b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3aed508da4b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3aed508da4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aed508da4b_1_9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3aed508da4b_1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aed508da4b_1_9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aed508da4b_1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3aed508da4b_1_10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3aed508da4b_1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3aed508da4b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3aed508da4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a3d621c1ae_0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a3d621c1ae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a3d621c1ae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a3d621c1ae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a3d621c1ae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3a3d621c1ae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g3a3d621c1a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" name="Google Shape;38;g3a3d621c1a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3a3d621c1ae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3a3d621c1ae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a3d621c1a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a3d621c1a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3a3d621c1ae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3a3d621c1ae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a3d621c1ae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a3d621c1ae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a3d621c1ae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a3d621c1ae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a3d621c1ae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a3d621c1ae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Logo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/>
          <p:nvPr>
            <p:ph type="ctrTitle"/>
          </p:nvPr>
        </p:nvSpPr>
        <p:spPr>
          <a:xfrm>
            <a:off x="762000" y="561181"/>
            <a:ext cx="4572000" cy="1194000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4"/>
          <p:cNvSpPr txBox="1"/>
          <p:nvPr>
            <p:ph idx="1" type="subTitle"/>
          </p:nvPr>
        </p:nvSpPr>
        <p:spPr>
          <a:xfrm>
            <a:off x="762000" y="1801019"/>
            <a:ext cx="4572000" cy="8277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lvl="1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2pPr>
            <a:lvl3pPr lvl="2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lvl="3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lvl="4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lvl="5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lvl="6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lvl="7" algn="ctr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lvl="8" algn="ctr">
              <a:lnSpc>
                <a:spcPct val="9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6" name="Google Shape;16;p4"/>
          <p:cNvSpPr txBox="1"/>
          <p:nvPr>
            <p:ph idx="10" type="dt"/>
          </p:nvPr>
        </p:nvSpPr>
        <p:spPr>
          <a:xfrm>
            <a:off x="419100" y="3178175"/>
            <a:ext cx="13716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7" name="Google Shape;17;p4"/>
          <p:cNvSpPr txBox="1"/>
          <p:nvPr>
            <p:ph idx="11" type="ftr"/>
          </p:nvPr>
        </p:nvSpPr>
        <p:spPr>
          <a:xfrm>
            <a:off x="2019300" y="3178175"/>
            <a:ext cx="20574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4305300" y="3178175"/>
            <a:ext cx="1371600" cy="18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 lnSpcReduction="20000"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0F0F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b="1"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  <a:defRPr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jp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0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hyperlink" Target="http://www.youtube.com/watch?v=xvgemTvzmOk" TargetMode="External"/><Relationship Id="rId4" Type="http://schemas.openxmlformats.org/officeDocument/2006/relationships/image" Target="../media/image4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6" Type="http://schemas.openxmlformats.org/officeDocument/2006/relationships/image" Target="../media/image14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9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9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Mumbai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4" name="Google Shape;24;p5"/>
          <p:cNvSpPr txBox="1"/>
          <p:nvPr/>
        </p:nvSpPr>
        <p:spPr>
          <a:xfrm>
            <a:off x="812542" y="3741563"/>
            <a:ext cx="4294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Mayur Madnani</a:t>
            </a:r>
            <a:endParaRPr sz="240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5" name="Google Shape;25;p5"/>
          <p:cNvSpPr txBox="1"/>
          <p:nvPr/>
        </p:nvSpPr>
        <p:spPr>
          <a:xfrm>
            <a:off x="794394" y="1947700"/>
            <a:ext cx="74457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8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Small Model, Big Impact: </a:t>
            </a:r>
            <a:endParaRPr b="1" sz="38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8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Gemma + PEFT + Android Inference</a:t>
            </a:r>
            <a:endParaRPr b="1" sz="38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6" name="Google Shape;26;p5"/>
          <p:cNvSpPr txBox="1"/>
          <p:nvPr/>
        </p:nvSpPr>
        <p:spPr>
          <a:xfrm>
            <a:off x="6648180" y="481468"/>
            <a:ext cx="1953300" cy="98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>
                <a:solidFill>
                  <a:srgbClr val="1E1E1E"/>
                </a:solidFill>
                <a:latin typeface="Roboto Mono ExtraLight"/>
                <a:ea typeface="Roboto Mono ExtraLight"/>
                <a:cs typeface="Roboto Mono ExtraLight"/>
                <a:sym typeface="Roboto Mono ExtraLight"/>
              </a:rPr>
              <a:t>2025</a:t>
            </a:r>
            <a:endParaRPr sz="4500">
              <a:solidFill>
                <a:srgbClr val="1E1E1E"/>
              </a:solidFill>
              <a:latin typeface="Roboto Mono ExtraLight"/>
              <a:ea typeface="Roboto Mono ExtraLight"/>
              <a:cs typeface="Roboto Mono ExtraLight"/>
              <a:sym typeface="Roboto Mono Extra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14"/>
          <p:cNvGrpSpPr/>
          <p:nvPr/>
        </p:nvGrpSpPr>
        <p:grpSpPr>
          <a:xfrm>
            <a:off x="494099" y="1597179"/>
            <a:ext cx="8236066" cy="1017094"/>
            <a:chOff x="494099" y="1597179"/>
            <a:chExt cx="8236066" cy="1017094"/>
          </a:xfrm>
        </p:grpSpPr>
        <p:sp>
          <p:nvSpPr>
            <p:cNvPr id="131" name="Google Shape;131;p14"/>
            <p:cNvSpPr/>
            <p:nvPr/>
          </p:nvSpPr>
          <p:spPr>
            <a:xfrm>
              <a:off x="494099" y="1597179"/>
              <a:ext cx="10173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32" name="Google Shape;132;p14"/>
            <p:cNvSpPr/>
            <p:nvPr/>
          </p:nvSpPr>
          <p:spPr>
            <a:xfrm>
              <a:off x="704982" y="1805174"/>
              <a:ext cx="590241" cy="590227"/>
            </a:xfrm>
            <a:custGeom>
              <a:rect b="b" l="l" r="r" t="t"/>
              <a:pathLst>
                <a:path extrusionOk="0" h="90008" w="90010">
                  <a:moveTo>
                    <a:pt x="44145" y="0"/>
                  </a:moveTo>
                  <a:lnTo>
                    <a:pt x="43255" y="59"/>
                  </a:lnTo>
                  <a:lnTo>
                    <a:pt x="42365" y="178"/>
                  </a:lnTo>
                  <a:lnTo>
                    <a:pt x="41534" y="356"/>
                  </a:lnTo>
                  <a:lnTo>
                    <a:pt x="40644" y="534"/>
                  </a:lnTo>
                  <a:lnTo>
                    <a:pt x="39814" y="771"/>
                  </a:lnTo>
                  <a:lnTo>
                    <a:pt x="38983" y="1009"/>
                  </a:lnTo>
                  <a:lnTo>
                    <a:pt x="38152" y="1365"/>
                  </a:lnTo>
                  <a:lnTo>
                    <a:pt x="37322" y="1721"/>
                  </a:lnTo>
                  <a:lnTo>
                    <a:pt x="36491" y="2077"/>
                  </a:lnTo>
                  <a:lnTo>
                    <a:pt x="35720" y="2551"/>
                  </a:lnTo>
                  <a:lnTo>
                    <a:pt x="34948" y="3026"/>
                  </a:lnTo>
                  <a:lnTo>
                    <a:pt x="34177" y="3560"/>
                  </a:lnTo>
                  <a:lnTo>
                    <a:pt x="33465" y="4094"/>
                  </a:lnTo>
                  <a:lnTo>
                    <a:pt x="32753" y="4687"/>
                  </a:lnTo>
                  <a:lnTo>
                    <a:pt x="32041" y="5340"/>
                  </a:lnTo>
                  <a:lnTo>
                    <a:pt x="5400" y="32040"/>
                  </a:lnTo>
                  <a:lnTo>
                    <a:pt x="4748" y="32752"/>
                  </a:lnTo>
                  <a:lnTo>
                    <a:pt x="4095" y="33464"/>
                  </a:lnTo>
                  <a:lnTo>
                    <a:pt x="3561" y="34176"/>
                  </a:lnTo>
                  <a:lnTo>
                    <a:pt x="3027" y="34947"/>
                  </a:lnTo>
                  <a:lnTo>
                    <a:pt x="2552" y="35718"/>
                  </a:lnTo>
                  <a:lnTo>
                    <a:pt x="2137" y="36490"/>
                  </a:lnTo>
                  <a:lnTo>
                    <a:pt x="1722" y="37261"/>
                  </a:lnTo>
                  <a:lnTo>
                    <a:pt x="1366" y="38092"/>
                  </a:lnTo>
                  <a:lnTo>
                    <a:pt x="1069" y="38922"/>
                  </a:lnTo>
                  <a:lnTo>
                    <a:pt x="772" y="39812"/>
                  </a:lnTo>
                  <a:lnTo>
                    <a:pt x="535" y="40643"/>
                  </a:lnTo>
                  <a:lnTo>
                    <a:pt x="357" y="41533"/>
                  </a:lnTo>
                  <a:lnTo>
                    <a:pt x="179" y="42364"/>
                  </a:lnTo>
                  <a:lnTo>
                    <a:pt x="120" y="43254"/>
                  </a:lnTo>
                  <a:lnTo>
                    <a:pt x="60" y="44144"/>
                  </a:lnTo>
                  <a:lnTo>
                    <a:pt x="1" y="45034"/>
                  </a:lnTo>
                  <a:lnTo>
                    <a:pt x="60" y="45864"/>
                  </a:lnTo>
                  <a:lnTo>
                    <a:pt x="120" y="46754"/>
                  </a:lnTo>
                  <a:lnTo>
                    <a:pt x="179" y="47644"/>
                  </a:lnTo>
                  <a:lnTo>
                    <a:pt x="357" y="48534"/>
                  </a:lnTo>
                  <a:lnTo>
                    <a:pt x="535" y="49365"/>
                  </a:lnTo>
                  <a:lnTo>
                    <a:pt x="772" y="50196"/>
                  </a:lnTo>
                  <a:lnTo>
                    <a:pt x="1069" y="51086"/>
                  </a:lnTo>
                  <a:lnTo>
                    <a:pt x="1366" y="51916"/>
                  </a:lnTo>
                  <a:lnTo>
                    <a:pt x="1722" y="52747"/>
                  </a:lnTo>
                  <a:lnTo>
                    <a:pt x="2137" y="53518"/>
                  </a:lnTo>
                  <a:lnTo>
                    <a:pt x="2552" y="54290"/>
                  </a:lnTo>
                  <a:lnTo>
                    <a:pt x="3027" y="55061"/>
                  </a:lnTo>
                  <a:lnTo>
                    <a:pt x="3561" y="55832"/>
                  </a:lnTo>
                  <a:lnTo>
                    <a:pt x="4095" y="56544"/>
                  </a:lnTo>
                  <a:lnTo>
                    <a:pt x="4748" y="57256"/>
                  </a:lnTo>
                  <a:lnTo>
                    <a:pt x="5400" y="57968"/>
                  </a:lnTo>
                  <a:lnTo>
                    <a:pt x="32041" y="84668"/>
                  </a:lnTo>
                  <a:lnTo>
                    <a:pt x="32753" y="85321"/>
                  </a:lnTo>
                  <a:lnTo>
                    <a:pt x="33465" y="85914"/>
                  </a:lnTo>
                  <a:lnTo>
                    <a:pt x="34177" y="86448"/>
                  </a:lnTo>
                  <a:lnTo>
                    <a:pt x="34948" y="86982"/>
                  </a:lnTo>
                  <a:lnTo>
                    <a:pt x="35720" y="87457"/>
                  </a:lnTo>
                  <a:lnTo>
                    <a:pt x="36491" y="87931"/>
                  </a:lnTo>
                  <a:lnTo>
                    <a:pt x="37322" y="88287"/>
                  </a:lnTo>
                  <a:lnTo>
                    <a:pt x="38152" y="88643"/>
                  </a:lnTo>
                  <a:lnTo>
                    <a:pt x="38983" y="88999"/>
                  </a:lnTo>
                  <a:lnTo>
                    <a:pt x="39814" y="89237"/>
                  </a:lnTo>
                  <a:lnTo>
                    <a:pt x="40644" y="89474"/>
                  </a:lnTo>
                  <a:lnTo>
                    <a:pt x="41534" y="89652"/>
                  </a:lnTo>
                  <a:lnTo>
                    <a:pt x="42365" y="89830"/>
                  </a:lnTo>
                  <a:lnTo>
                    <a:pt x="43255" y="89949"/>
                  </a:lnTo>
                  <a:lnTo>
                    <a:pt x="44145" y="90008"/>
                  </a:lnTo>
                  <a:lnTo>
                    <a:pt x="45925" y="90008"/>
                  </a:lnTo>
                  <a:lnTo>
                    <a:pt x="46756" y="89949"/>
                  </a:lnTo>
                  <a:lnTo>
                    <a:pt x="47646" y="89830"/>
                  </a:lnTo>
                  <a:lnTo>
                    <a:pt x="48536" y="89652"/>
                  </a:lnTo>
                  <a:lnTo>
                    <a:pt x="49366" y="89474"/>
                  </a:lnTo>
                  <a:lnTo>
                    <a:pt x="50256" y="89237"/>
                  </a:lnTo>
                  <a:lnTo>
                    <a:pt x="51087" y="88999"/>
                  </a:lnTo>
                  <a:lnTo>
                    <a:pt x="51918" y="88643"/>
                  </a:lnTo>
                  <a:lnTo>
                    <a:pt x="52748" y="88287"/>
                  </a:lnTo>
                  <a:lnTo>
                    <a:pt x="53520" y="87931"/>
                  </a:lnTo>
                  <a:lnTo>
                    <a:pt x="54350" y="87457"/>
                  </a:lnTo>
                  <a:lnTo>
                    <a:pt x="55122" y="86982"/>
                  </a:lnTo>
                  <a:lnTo>
                    <a:pt x="55834" y="86448"/>
                  </a:lnTo>
                  <a:lnTo>
                    <a:pt x="56605" y="85914"/>
                  </a:lnTo>
                  <a:lnTo>
                    <a:pt x="57317" y="85321"/>
                  </a:lnTo>
                  <a:lnTo>
                    <a:pt x="57970" y="84668"/>
                  </a:lnTo>
                  <a:lnTo>
                    <a:pt x="84670" y="57968"/>
                  </a:lnTo>
                  <a:lnTo>
                    <a:pt x="85322" y="57256"/>
                  </a:lnTo>
                  <a:lnTo>
                    <a:pt x="85916" y="56544"/>
                  </a:lnTo>
                  <a:lnTo>
                    <a:pt x="86509" y="55832"/>
                  </a:lnTo>
                  <a:lnTo>
                    <a:pt x="87043" y="55061"/>
                  </a:lnTo>
                  <a:lnTo>
                    <a:pt x="87518" y="54290"/>
                  </a:lnTo>
                  <a:lnTo>
                    <a:pt x="87933" y="53518"/>
                  </a:lnTo>
                  <a:lnTo>
                    <a:pt x="88348" y="52747"/>
                  </a:lnTo>
                  <a:lnTo>
                    <a:pt x="88704" y="51916"/>
                  </a:lnTo>
                  <a:lnTo>
                    <a:pt x="89001" y="51086"/>
                  </a:lnTo>
                  <a:lnTo>
                    <a:pt x="89298" y="50196"/>
                  </a:lnTo>
                  <a:lnTo>
                    <a:pt x="89535" y="49365"/>
                  </a:lnTo>
                  <a:lnTo>
                    <a:pt x="89713" y="48534"/>
                  </a:lnTo>
                  <a:lnTo>
                    <a:pt x="89832" y="47644"/>
                  </a:lnTo>
                  <a:lnTo>
                    <a:pt x="89950" y="46754"/>
                  </a:lnTo>
                  <a:lnTo>
                    <a:pt x="90010" y="45864"/>
                  </a:lnTo>
                  <a:lnTo>
                    <a:pt x="90010" y="45034"/>
                  </a:lnTo>
                  <a:lnTo>
                    <a:pt x="90010" y="44144"/>
                  </a:lnTo>
                  <a:lnTo>
                    <a:pt x="89950" y="43254"/>
                  </a:lnTo>
                  <a:lnTo>
                    <a:pt x="89832" y="42364"/>
                  </a:lnTo>
                  <a:lnTo>
                    <a:pt x="89713" y="41533"/>
                  </a:lnTo>
                  <a:lnTo>
                    <a:pt x="89535" y="40643"/>
                  </a:lnTo>
                  <a:lnTo>
                    <a:pt x="89298" y="39812"/>
                  </a:lnTo>
                  <a:lnTo>
                    <a:pt x="89001" y="38922"/>
                  </a:lnTo>
                  <a:lnTo>
                    <a:pt x="88704" y="38092"/>
                  </a:lnTo>
                  <a:lnTo>
                    <a:pt x="88348" y="37261"/>
                  </a:lnTo>
                  <a:lnTo>
                    <a:pt x="87933" y="36490"/>
                  </a:lnTo>
                  <a:lnTo>
                    <a:pt x="87518" y="35718"/>
                  </a:lnTo>
                  <a:lnTo>
                    <a:pt x="87043" y="34947"/>
                  </a:lnTo>
                  <a:lnTo>
                    <a:pt x="86509" y="34176"/>
                  </a:lnTo>
                  <a:lnTo>
                    <a:pt x="85916" y="33464"/>
                  </a:lnTo>
                  <a:lnTo>
                    <a:pt x="85322" y="32752"/>
                  </a:lnTo>
                  <a:lnTo>
                    <a:pt x="84670" y="32040"/>
                  </a:lnTo>
                  <a:lnTo>
                    <a:pt x="57970" y="5340"/>
                  </a:lnTo>
                  <a:lnTo>
                    <a:pt x="57317" y="4687"/>
                  </a:lnTo>
                  <a:lnTo>
                    <a:pt x="56605" y="4094"/>
                  </a:lnTo>
                  <a:lnTo>
                    <a:pt x="55834" y="3560"/>
                  </a:lnTo>
                  <a:lnTo>
                    <a:pt x="55122" y="3026"/>
                  </a:lnTo>
                  <a:lnTo>
                    <a:pt x="54350" y="2551"/>
                  </a:lnTo>
                  <a:lnTo>
                    <a:pt x="53520" y="2077"/>
                  </a:lnTo>
                  <a:lnTo>
                    <a:pt x="52748" y="1721"/>
                  </a:lnTo>
                  <a:lnTo>
                    <a:pt x="51918" y="1365"/>
                  </a:lnTo>
                  <a:lnTo>
                    <a:pt x="51087" y="1009"/>
                  </a:lnTo>
                  <a:lnTo>
                    <a:pt x="50256" y="771"/>
                  </a:lnTo>
                  <a:lnTo>
                    <a:pt x="49366" y="534"/>
                  </a:lnTo>
                  <a:lnTo>
                    <a:pt x="48536" y="356"/>
                  </a:lnTo>
                  <a:lnTo>
                    <a:pt x="47646" y="178"/>
                  </a:lnTo>
                  <a:lnTo>
                    <a:pt x="46756" y="59"/>
                  </a:lnTo>
                  <a:lnTo>
                    <a:pt x="45925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33" name="Google Shape;133;p14"/>
            <p:cNvSpPr/>
            <p:nvPr/>
          </p:nvSpPr>
          <p:spPr>
            <a:xfrm>
              <a:off x="1638765" y="1608373"/>
              <a:ext cx="70914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34" name="Google Shape;134;p14"/>
            <p:cNvSpPr/>
            <p:nvPr/>
          </p:nvSpPr>
          <p:spPr>
            <a:xfrm>
              <a:off x="1856873" y="1767055"/>
              <a:ext cx="665700" cy="666000"/>
            </a:xfrm>
            <a:prstGeom prst="ellipse">
              <a:avLst/>
            </a:prstGeom>
            <a:noFill/>
            <a:ln cap="flat" cmpd="sng" w="14350">
              <a:solidFill>
                <a:srgbClr val="2323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232323"/>
                  </a:solidFill>
                  <a:latin typeface="Be Vietnam Pro"/>
                  <a:ea typeface="Be Vietnam Pro"/>
                  <a:cs typeface="Be Vietnam Pro"/>
                  <a:sym typeface="Be Vietnam Pro"/>
                </a:rPr>
                <a:t>2</a:t>
              </a:r>
              <a:endParaRPr sz="3000">
                <a:solidFill>
                  <a:srgbClr val="232323"/>
                </a:solidFill>
                <a:latin typeface="Be Vietnam Pro"/>
                <a:ea typeface="Be Vietnam Pro"/>
                <a:cs typeface="Be Vietnam Pro"/>
                <a:sym typeface="Be Vietnam Pro"/>
              </a:endParaRPr>
            </a:p>
          </p:txBody>
        </p:sp>
        <p:sp>
          <p:nvSpPr>
            <p:cNvPr id="135" name="Google Shape;135;p14"/>
            <p:cNvSpPr txBox="1"/>
            <p:nvPr/>
          </p:nvSpPr>
          <p:spPr>
            <a:xfrm>
              <a:off x="2707101" y="1879850"/>
              <a:ext cx="48084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7">
                  <a:solidFill>
                    <a:srgbClr val="232323"/>
                  </a:solidFill>
                  <a:latin typeface="Alexandria SemiBold"/>
                  <a:ea typeface="Alexandria SemiBold"/>
                  <a:cs typeface="Alexandria SemiBold"/>
                  <a:sym typeface="Alexandria SemiBold"/>
                </a:rPr>
                <a:t>The Challenge</a:t>
              </a:r>
              <a:endParaRPr sz="3007">
                <a:solidFill>
                  <a:srgbClr val="232323"/>
                </a:solidFill>
                <a:latin typeface="Alexandria SemiBold"/>
                <a:ea typeface="Alexandria SemiBold"/>
                <a:cs typeface="Alexandria SemiBold"/>
                <a:sym typeface="Alexandria SemiBold"/>
              </a:endParaRPr>
            </a:p>
          </p:txBody>
        </p:sp>
      </p:grpSp>
      <p:grpSp>
        <p:nvGrpSpPr>
          <p:cNvPr id="136" name="Google Shape;136;p14"/>
          <p:cNvGrpSpPr/>
          <p:nvPr/>
        </p:nvGrpSpPr>
        <p:grpSpPr>
          <a:xfrm>
            <a:off x="494099" y="2725472"/>
            <a:ext cx="8236066" cy="1028288"/>
            <a:chOff x="494099" y="2725472"/>
            <a:chExt cx="8236066" cy="1028288"/>
          </a:xfrm>
        </p:grpSpPr>
        <p:sp>
          <p:nvSpPr>
            <p:cNvPr id="137" name="Google Shape;137;p14"/>
            <p:cNvSpPr/>
            <p:nvPr/>
          </p:nvSpPr>
          <p:spPr>
            <a:xfrm>
              <a:off x="494099" y="2725472"/>
              <a:ext cx="1017300" cy="1005900"/>
            </a:xfrm>
            <a:prstGeom prst="roundRect">
              <a:avLst>
                <a:gd fmla="val 16667" name="adj"/>
              </a:avLst>
            </a:pr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38" name="Google Shape;138;p14"/>
            <p:cNvSpPr/>
            <p:nvPr/>
          </p:nvSpPr>
          <p:spPr>
            <a:xfrm>
              <a:off x="707920" y="2933374"/>
              <a:ext cx="590317" cy="590324"/>
            </a:xfrm>
            <a:custGeom>
              <a:rect b="b" l="l" r="r" t="t"/>
              <a:pathLst>
                <a:path extrusionOk="0" h="82534" w="82533">
                  <a:moveTo>
                    <a:pt x="41237" y="1"/>
                  </a:moveTo>
                  <a:lnTo>
                    <a:pt x="40525" y="60"/>
                  </a:lnTo>
                  <a:lnTo>
                    <a:pt x="39872" y="179"/>
                  </a:lnTo>
                  <a:lnTo>
                    <a:pt x="39160" y="357"/>
                  </a:lnTo>
                  <a:lnTo>
                    <a:pt x="38508" y="594"/>
                  </a:lnTo>
                  <a:lnTo>
                    <a:pt x="32337" y="3502"/>
                  </a:lnTo>
                  <a:lnTo>
                    <a:pt x="31803" y="3739"/>
                  </a:lnTo>
                  <a:lnTo>
                    <a:pt x="31269" y="3917"/>
                  </a:lnTo>
                  <a:lnTo>
                    <a:pt x="30676" y="4036"/>
                  </a:lnTo>
                  <a:lnTo>
                    <a:pt x="30142" y="4095"/>
                  </a:lnTo>
                  <a:lnTo>
                    <a:pt x="23318" y="4688"/>
                  </a:lnTo>
                  <a:lnTo>
                    <a:pt x="22606" y="4807"/>
                  </a:lnTo>
                  <a:lnTo>
                    <a:pt x="21894" y="4985"/>
                  </a:lnTo>
                  <a:lnTo>
                    <a:pt x="21242" y="5222"/>
                  </a:lnTo>
                  <a:lnTo>
                    <a:pt x="20648" y="5519"/>
                  </a:lnTo>
                  <a:lnTo>
                    <a:pt x="20055" y="5934"/>
                  </a:lnTo>
                  <a:lnTo>
                    <a:pt x="19521" y="6350"/>
                  </a:lnTo>
                  <a:lnTo>
                    <a:pt x="18987" y="6884"/>
                  </a:lnTo>
                  <a:lnTo>
                    <a:pt x="18572" y="7418"/>
                  </a:lnTo>
                  <a:lnTo>
                    <a:pt x="14656" y="13054"/>
                  </a:lnTo>
                  <a:lnTo>
                    <a:pt x="14300" y="13529"/>
                  </a:lnTo>
                  <a:lnTo>
                    <a:pt x="13884" y="13944"/>
                  </a:lnTo>
                  <a:lnTo>
                    <a:pt x="13469" y="14300"/>
                  </a:lnTo>
                  <a:lnTo>
                    <a:pt x="13054" y="14656"/>
                  </a:lnTo>
                  <a:lnTo>
                    <a:pt x="7417" y="18572"/>
                  </a:lnTo>
                  <a:lnTo>
                    <a:pt x="6883" y="18988"/>
                  </a:lnTo>
                  <a:lnTo>
                    <a:pt x="6349" y="19521"/>
                  </a:lnTo>
                  <a:lnTo>
                    <a:pt x="5933" y="20055"/>
                  </a:lnTo>
                  <a:lnTo>
                    <a:pt x="5518" y="20649"/>
                  </a:lnTo>
                  <a:lnTo>
                    <a:pt x="5221" y="21242"/>
                  </a:lnTo>
                  <a:lnTo>
                    <a:pt x="4984" y="21954"/>
                  </a:lnTo>
                  <a:lnTo>
                    <a:pt x="4806" y="22607"/>
                  </a:lnTo>
                  <a:lnTo>
                    <a:pt x="4687" y="23319"/>
                  </a:lnTo>
                  <a:lnTo>
                    <a:pt x="4094" y="30142"/>
                  </a:lnTo>
                  <a:lnTo>
                    <a:pt x="4035" y="30735"/>
                  </a:lnTo>
                  <a:lnTo>
                    <a:pt x="3916" y="31269"/>
                  </a:lnTo>
                  <a:lnTo>
                    <a:pt x="3738" y="31803"/>
                  </a:lnTo>
                  <a:lnTo>
                    <a:pt x="3501" y="32337"/>
                  </a:lnTo>
                  <a:lnTo>
                    <a:pt x="593" y="38508"/>
                  </a:lnTo>
                  <a:lnTo>
                    <a:pt x="356" y="39220"/>
                  </a:lnTo>
                  <a:lnTo>
                    <a:pt x="178" y="39873"/>
                  </a:lnTo>
                  <a:lnTo>
                    <a:pt x="59" y="40585"/>
                  </a:lnTo>
                  <a:lnTo>
                    <a:pt x="0" y="41297"/>
                  </a:lnTo>
                  <a:lnTo>
                    <a:pt x="59" y="41949"/>
                  </a:lnTo>
                  <a:lnTo>
                    <a:pt x="178" y="42661"/>
                  </a:lnTo>
                  <a:lnTo>
                    <a:pt x="356" y="43373"/>
                  </a:lnTo>
                  <a:lnTo>
                    <a:pt x="593" y="44026"/>
                  </a:lnTo>
                  <a:lnTo>
                    <a:pt x="3501" y="50197"/>
                  </a:lnTo>
                  <a:lnTo>
                    <a:pt x="3738" y="50731"/>
                  </a:lnTo>
                  <a:lnTo>
                    <a:pt x="3916" y="51265"/>
                  </a:lnTo>
                  <a:lnTo>
                    <a:pt x="4035" y="51858"/>
                  </a:lnTo>
                  <a:lnTo>
                    <a:pt x="4094" y="52392"/>
                  </a:lnTo>
                  <a:lnTo>
                    <a:pt x="4687" y="59215"/>
                  </a:lnTo>
                  <a:lnTo>
                    <a:pt x="4806" y="59927"/>
                  </a:lnTo>
                  <a:lnTo>
                    <a:pt x="4984" y="60639"/>
                  </a:lnTo>
                  <a:lnTo>
                    <a:pt x="5221" y="61292"/>
                  </a:lnTo>
                  <a:lnTo>
                    <a:pt x="5518" y="61885"/>
                  </a:lnTo>
                  <a:lnTo>
                    <a:pt x="5933" y="62479"/>
                  </a:lnTo>
                  <a:lnTo>
                    <a:pt x="6349" y="63013"/>
                  </a:lnTo>
                  <a:lnTo>
                    <a:pt x="6883" y="63547"/>
                  </a:lnTo>
                  <a:lnTo>
                    <a:pt x="7417" y="63962"/>
                  </a:lnTo>
                  <a:lnTo>
                    <a:pt x="13054" y="67878"/>
                  </a:lnTo>
                  <a:lnTo>
                    <a:pt x="13469" y="68234"/>
                  </a:lnTo>
                  <a:lnTo>
                    <a:pt x="13884" y="68590"/>
                  </a:lnTo>
                  <a:lnTo>
                    <a:pt x="14300" y="69005"/>
                  </a:lnTo>
                  <a:lnTo>
                    <a:pt x="14656" y="69480"/>
                  </a:lnTo>
                  <a:lnTo>
                    <a:pt x="18572" y="75116"/>
                  </a:lnTo>
                  <a:lnTo>
                    <a:pt x="18987" y="75650"/>
                  </a:lnTo>
                  <a:lnTo>
                    <a:pt x="19521" y="76184"/>
                  </a:lnTo>
                  <a:lnTo>
                    <a:pt x="20055" y="76600"/>
                  </a:lnTo>
                  <a:lnTo>
                    <a:pt x="20648" y="77015"/>
                  </a:lnTo>
                  <a:lnTo>
                    <a:pt x="21242" y="77312"/>
                  </a:lnTo>
                  <a:lnTo>
                    <a:pt x="21894" y="77549"/>
                  </a:lnTo>
                  <a:lnTo>
                    <a:pt x="22606" y="77727"/>
                  </a:lnTo>
                  <a:lnTo>
                    <a:pt x="23318" y="77846"/>
                  </a:lnTo>
                  <a:lnTo>
                    <a:pt x="30142" y="78439"/>
                  </a:lnTo>
                  <a:lnTo>
                    <a:pt x="30676" y="78498"/>
                  </a:lnTo>
                  <a:lnTo>
                    <a:pt x="31269" y="78617"/>
                  </a:lnTo>
                  <a:lnTo>
                    <a:pt x="31803" y="78795"/>
                  </a:lnTo>
                  <a:lnTo>
                    <a:pt x="32337" y="79032"/>
                  </a:lnTo>
                  <a:lnTo>
                    <a:pt x="38508" y="81940"/>
                  </a:lnTo>
                  <a:lnTo>
                    <a:pt x="39160" y="82177"/>
                  </a:lnTo>
                  <a:lnTo>
                    <a:pt x="39872" y="82355"/>
                  </a:lnTo>
                  <a:lnTo>
                    <a:pt x="40525" y="82474"/>
                  </a:lnTo>
                  <a:lnTo>
                    <a:pt x="41237" y="82533"/>
                  </a:lnTo>
                  <a:lnTo>
                    <a:pt x="41949" y="82474"/>
                  </a:lnTo>
                  <a:lnTo>
                    <a:pt x="42661" y="82355"/>
                  </a:lnTo>
                  <a:lnTo>
                    <a:pt x="43314" y="82177"/>
                  </a:lnTo>
                  <a:lnTo>
                    <a:pt x="43966" y="81940"/>
                  </a:lnTo>
                  <a:lnTo>
                    <a:pt x="50196" y="79032"/>
                  </a:lnTo>
                  <a:lnTo>
                    <a:pt x="50730" y="78795"/>
                  </a:lnTo>
                  <a:lnTo>
                    <a:pt x="51264" y="78617"/>
                  </a:lnTo>
                  <a:lnTo>
                    <a:pt x="51798" y="78498"/>
                  </a:lnTo>
                  <a:lnTo>
                    <a:pt x="52392" y="78439"/>
                  </a:lnTo>
                  <a:lnTo>
                    <a:pt x="59215" y="77846"/>
                  </a:lnTo>
                  <a:lnTo>
                    <a:pt x="59927" y="77727"/>
                  </a:lnTo>
                  <a:lnTo>
                    <a:pt x="60580" y="77549"/>
                  </a:lnTo>
                  <a:lnTo>
                    <a:pt x="61232" y="77312"/>
                  </a:lnTo>
                  <a:lnTo>
                    <a:pt x="61885" y="77015"/>
                  </a:lnTo>
                  <a:lnTo>
                    <a:pt x="62478" y="76600"/>
                  </a:lnTo>
                  <a:lnTo>
                    <a:pt x="63012" y="76184"/>
                  </a:lnTo>
                  <a:lnTo>
                    <a:pt x="63487" y="75650"/>
                  </a:lnTo>
                  <a:lnTo>
                    <a:pt x="63962" y="75116"/>
                  </a:lnTo>
                  <a:lnTo>
                    <a:pt x="67878" y="69480"/>
                  </a:lnTo>
                  <a:lnTo>
                    <a:pt x="68234" y="69005"/>
                  </a:lnTo>
                  <a:lnTo>
                    <a:pt x="68590" y="68590"/>
                  </a:lnTo>
                  <a:lnTo>
                    <a:pt x="69005" y="68234"/>
                  </a:lnTo>
                  <a:lnTo>
                    <a:pt x="69480" y="67878"/>
                  </a:lnTo>
                  <a:lnTo>
                    <a:pt x="75057" y="63962"/>
                  </a:lnTo>
                  <a:lnTo>
                    <a:pt x="75650" y="63547"/>
                  </a:lnTo>
                  <a:lnTo>
                    <a:pt x="76125" y="63013"/>
                  </a:lnTo>
                  <a:lnTo>
                    <a:pt x="76600" y="62479"/>
                  </a:lnTo>
                  <a:lnTo>
                    <a:pt x="76956" y="61885"/>
                  </a:lnTo>
                  <a:lnTo>
                    <a:pt x="77312" y="61292"/>
                  </a:lnTo>
                  <a:lnTo>
                    <a:pt x="77549" y="60639"/>
                  </a:lnTo>
                  <a:lnTo>
                    <a:pt x="77727" y="59927"/>
                  </a:lnTo>
                  <a:lnTo>
                    <a:pt x="77846" y="59215"/>
                  </a:lnTo>
                  <a:lnTo>
                    <a:pt x="78439" y="52392"/>
                  </a:lnTo>
                  <a:lnTo>
                    <a:pt x="78498" y="51858"/>
                  </a:lnTo>
                  <a:lnTo>
                    <a:pt x="78617" y="51265"/>
                  </a:lnTo>
                  <a:lnTo>
                    <a:pt x="78795" y="50731"/>
                  </a:lnTo>
                  <a:lnTo>
                    <a:pt x="78973" y="50197"/>
                  </a:lnTo>
                  <a:lnTo>
                    <a:pt x="81880" y="44026"/>
                  </a:lnTo>
                  <a:lnTo>
                    <a:pt x="82177" y="43373"/>
                  </a:lnTo>
                  <a:lnTo>
                    <a:pt x="82355" y="42661"/>
                  </a:lnTo>
                  <a:lnTo>
                    <a:pt x="82474" y="41949"/>
                  </a:lnTo>
                  <a:lnTo>
                    <a:pt x="82533" y="41297"/>
                  </a:lnTo>
                  <a:lnTo>
                    <a:pt x="82474" y="40585"/>
                  </a:lnTo>
                  <a:lnTo>
                    <a:pt x="82355" y="39873"/>
                  </a:lnTo>
                  <a:lnTo>
                    <a:pt x="82177" y="39220"/>
                  </a:lnTo>
                  <a:lnTo>
                    <a:pt x="81880" y="38508"/>
                  </a:lnTo>
                  <a:lnTo>
                    <a:pt x="78973" y="32337"/>
                  </a:lnTo>
                  <a:lnTo>
                    <a:pt x="78795" y="31803"/>
                  </a:lnTo>
                  <a:lnTo>
                    <a:pt x="78617" y="31269"/>
                  </a:lnTo>
                  <a:lnTo>
                    <a:pt x="78498" y="30735"/>
                  </a:lnTo>
                  <a:lnTo>
                    <a:pt x="78439" y="30142"/>
                  </a:lnTo>
                  <a:lnTo>
                    <a:pt x="77846" y="23319"/>
                  </a:lnTo>
                  <a:lnTo>
                    <a:pt x="77727" y="22607"/>
                  </a:lnTo>
                  <a:lnTo>
                    <a:pt x="77549" y="21954"/>
                  </a:lnTo>
                  <a:lnTo>
                    <a:pt x="77312" y="21242"/>
                  </a:lnTo>
                  <a:lnTo>
                    <a:pt x="76956" y="20649"/>
                  </a:lnTo>
                  <a:lnTo>
                    <a:pt x="76600" y="20055"/>
                  </a:lnTo>
                  <a:lnTo>
                    <a:pt x="76125" y="19521"/>
                  </a:lnTo>
                  <a:lnTo>
                    <a:pt x="75650" y="18988"/>
                  </a:lnTo>
                  <a:lnTo>
                    <a:pt x="75057" y="18572"/>
                  </a:lnTo>
                  <a:lnTo>
                    <a:pt x="69480" y="14656"/>
                  </a:lnTo>
                  <a:lnTo>
                    <a:pt x="69005" y="14300"/>
                  </a:lnTo>
                  <a:lnTo>
                    <a:pt x="68590" y="13944"/>
                  </a:lnTo>
                  <a:lnTo>
                    <a:pt x="68234" y="13529"/>
                  </a:lnTo>
                  <a:lnTo>
                    <a:pt x="67878" y="13054"/>
                  </a:lnTo>
                  <a:lnTo>
                    <a:pt x="63962" y="7418"/>
                  </a:lnTo>
                  <a:lnTo>
                    <a:pt x="63487" y="6884"/>
                  </a:lnTo>
                  <a:lnTo>
                    <a:pt x="63012" y="6350"/>
                  </a:lnTo>
                  <a:lnTo>
                    <a:pt x="62478" y="5934"/>
                  </a:lnTo>
                  <a:lnTo>
                    <a:pt x="61885" y="5519"/>
                  </a:lnTo>
                  <a:lnTo>
                    <a:pt x="61232" y="5222"/>
                  </a:lnTo>
                  <a:lnTo>
                    <a:pt x="60580" y="4985"/>
                  </a:lnTo>
                  <a:lnTo>
                    <a:pt x="59927" y="4807"/>
                  </a:lnTo>
                  <a:lnTo>
                    <a:pt x="59215" y="4688"/>
                  </a:lnTo>
                  <a:lnTo>
                    <a:pt x="52392" y="4095"/>
                  </a:lnTo>
                  <a:lnTo>
                    <a:pt x="51798" y="4036"/>
                  </a:lnTo>
                  <a:lnTo>
                    <a:pt x="51264" y="3917"/>
                  </a:lnTo>
                  <a:lnTo>
                    <a:pt x="50730" y="3739"/>
                  </a:lnTo>
                  <a:lnTo>
                    <a:pt x="50196" y="3502"/>
                  </a:lnTo>
                  <a:lnTo>
                    <a:pt x="43966" y="594"/>
                  </a:lnTo>
                  <a:lnTo>
                    <a:pt x="43314" y="357"/>
                  </a:lnTo>
                  <a:lnTo>
                    <a:pt x="42661" y="179"/>
                  </a:lnTo>
                  <a:lnTo>
                    <a:pt x="41949" y="60"/>
                  </a:lnTo>
                  <a:lnTo>
                    <a:pt x="412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39" name="Google Shape;139;p14"/>
            <p:cNvSpPr/>
            <p:nvPr/>
          </p:nvSpPr>
          <p:spPr>
            <a:xfrm>
              <a:off x="1638765" y="2747860"/>
              <a:ext cx="7091400" cy="1005900"/>
            </a:xfrm>
            <a:prstGeom prst="roundRect">
              <a:avLst>
                <a:gd fmla="val 16667" name="adj"/>
              </a:avLst>
            </a:pr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40" name="Google Shape;140;p14"/>
            <p:cNvSpPr/>
            <p:nvPr/>
          </p:nvSpPr>
          <p:spPr>
            <a:xfrm>
              <a:off x="1856873" y="2901030"/>
              <a:ext cx="665700" cy="666000"/>
            </a:xfrm>
            <a:prstGeom prst="ellipse">
              <a:avLst/>
            </a:prstGeom>
            <a:noFill/>
            <a:ln cap="flat" cmpd="sng" w="143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EDF3F4"/>
                  </a:solidFill>
                  <a:latin typeface="Be Vietnam Pro"/>
                  <a:ea typeface="Be Vietnam Pro"/>
                  <a:cs typeface="Be Vietnam Pro"/>
                  <a:sym typeface="Be Vietnam Pro"/>
                </a:rPr>
                <a:t>3</a:t>
              </a:r>
              <a:endParaRPr sz="3000">
                <a:solidFill>
                  <a:srgbClr val="EDF3F4"/>
                </a:solidFill>
                <a:latin typeface="Be Vietnam Pro"/>
                <a:ea typeface="Be Vietnam Pro"/>
                <a:cs typeface="Be Vietnam Pro"/>
                <a:sym typeface="Be Vietnam Pro"/>
              </a:endParaRPr>
            </a:p>
          </p:txBody>
        </p:sp>
        <p:sp>
          <p:nvSpPr>
            <p:cNvPr id="141" name="Google Shape;141;p14"/>
            <p:cNvSpPr txBox="1"/>
            <p:nvPr/>
          </p:nvSpPr>
          <p:spPr>
            <a:xfrm>
              <a:off x="2707101" y="3002563"/>
              <a:ext cx="48084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7">
                  <a:solidFill>
                    <a:srgbClr val="EDF3F4"/>
                  </a:solidFill>
                  <a:latin typeface="Alexandria SemiBold"/>
                  <a:ea typeface="Alexandria SemiBold"/>
                  <a:cs typeface="Alexandria SemiBold"/>
                  <a:sym typeface="Alexandria SemiBold"/>
                </a:rPr>
                <a:t>The Fix</a:t>
              </a:r>
              <a:endParaRPr sz="3007">
                <a:solidFill>
                  <a:srgbClr val="EDF3F4"/>
                </a:solidFill>
                <a:latin typeface="Alexandria SemiBold"/>
                <a:ea typeface="Alexandria SemiBold"/>
                <a:cs typeface="Alexandria SemiBold"/>
                <a:sym typeface="Alexandria SemiBold"/>
              </a:endParaRPr>
            </a:p>
          </p:txBody>
        </p:sp>
      </p:grpSp>
      <p:grpSp>
        <p:nvGrpSpPr>
          <p:cNvPr id="142" name="Google Shape;142;p14"/>
          <p:cNvGrpSpPr/>
          <p:nvPr/>
        </p:nvGrpSpPr>
        <p:grpSpPr>
          <a:xfrm>
            <a:off x="494099" y="468885"/>
            <a:ext cx="8236066" cy="1005900"/>
            <a:chOff x="494099" y="468885"/>
            <a:chExt cx="8236066" cy="1005900"/>
          </a:xfrm>
        </p:grpSpPr>
        <p:sp>
          <p:nvSpPr>
            <p:cNvPr id="143" name="Google Shape;143;p14"/>
            <p:cNvSpPr/>
            <p:nvPr/>
          </p:nvSpPr>
          <p:spPr>
            <a:xfrm>
              <a:off x="1638765" y="468885"/>
              <a:ext cx="70914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44" name="Google Shape;144;p14"/>
            <p:cNvSpPr/>
            <p:nvPr/>
          </p:nvSpPr>
          <p:spPr>
            <a:xfrm>
              <a:off x="1856873" y="638755"/>
              <a:ext cx="665700" cy="666000"/>
            </a:xfrm>
            <a:prstGeom prst="ellipse">
              <a:avLst/>
            </a:prstGeom>
            <a:noFill/>
            <a:ln cap="flat" cmpd="sng" w="14350">
              <a:solidFill>
                <a:srgbClr val="2323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232323"/>
                  </a:solidFill>
                  <a:latin typeface="Be Vietnam Pro"/>
                  <a:ea typeface="Be Vietnam Pro"/>
                  <a:cs typeface="Be Vietnam Pro"/>
                  <a:sym typeface="Be Vietnam Pro"/>
                </a:rPr>
                <a:t>1</a:t>
              </a:r>
              <a:endParaRPr sz="3000">
                <a:solidFill>
                  <a:srgbClr val="232323"/>
                </a:solidFill>
                <a:latin typeface="Be Vietnam Pro"/>
                <a:ea typeface="Be Vietnam Pro"/>
                <a:cs typeface="Be Vietnam Pro"/>
                <a:sym typeface="Be Vietnam Pro"/>
              </a:endParaRPr>
            </a:p>
          </p:txBody>
        </p:sp>
        <p:sp>
          <p:nvSpPr>
            <p:cNvPr id="145" name="Google Shape;145;p14"/>
            <p:cNvSpPr txBox="1"/>
            <p:nvPr/>
          </p:nvSpPr>
          <p:spPr>
            <a:xfrm>
              <a:off x="2707101" y="740288"/>
              <a:ext cx="48084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7">
                  <a:solidFill>
                    <a:srgbClr val="232323"/>
                  </a:solidFill>
                  <a:latin typeface="Alexandria SemiBold"/>
                  <a:ea typeface="Alexandria SemiBold"/>
                  <a:cs typeface="Alexandria SemiBold"/>
                  <a:sym typeface="Alexandria SemiBold"/>
                </a:rPr>
                <a:t>The Context</a:t>
              </a:r>
              <a:endParaRPr sz="3007">
                <a:solidFill>
                  <a:srgbClr val="232323"/>
                </a:solidFill>
                <a:latin typeface="Alexandria SemiBold"/>
                <a:ea typeface="Alexandria SemiBold"/>
                <a:cs typeface="Alexandria SemiBold"/>
                <a:sym typeface="Alexandria SemiBold"/>
              </a:endParaRPr>
            </a:p>
          </p:txBody>
        </p:sp>
        <p:sp>
          <p:nvSpPr>
            <p:cNvPr id="146" name="Google Shape;146;p14"/>
            <p:cNvSpPr/>
            <p:nvPr/>
          </p:nvSpPr>
          <p:spPr>
            <a:xfrm>
              <a:off x="494099" y="468885"/>
              <a:ext cx="10173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701894" y="673753"/>
              <a:ext cx="596446" cy="595996"/>
            </a:xfrm>
            <a:custGeom>
              <a:rect b="b" l="l" r="r" t="t"/>
              <a:pathLst>
                <a:path extrusionOk="0" h="88822" w="88823">
                  <a:moveTo>
                    <a:pt x="52510" y="0"/>
                  </a:moveTo>
                  <a:lnTo>
                    <a:pt x="51145" y="60"/>
                  </a:lnTo>
                  <a:lnTo>
                    <a:pt x="49781" y="238"/>
                  </a:lnTo>
                  <a:lnTo>
                    <a:pt x="48357" y="534"/>
                  </a:lnTo>
                  <a:lnTo>
                    <a:pt x="47051" y="950"/>
                  </a:lnTo>
                  <a:lnTo>
                    <a:pt x="45687" y="1424"/>
                  </a:lnTo>
                  <a:lnTo>
                    <a:pt x="44381" y="2018"/>
                  </a:lnTo>
                  <a:lnTo>
                    <a:pt x="43076" y="2730"/>
                  </a:lnTo>
                  <a:lnTo>
                    <a:pt x="41830" y="3560"/>
                  </a:lnTo>
                  <a:lnTo>
                    <a:pt x="40643" y="4510"/>
                  </a:lnTo>
                  <a:lnTo>
                    <a:pt x="39516" y="5578"/>
                  </a:lnTo>
                  <a:lnTo>
                    <a:pt x="38389" y="6764"/>
                  </a:lnTo>
                  <a:lnTo>
                    <a:pt x="35956" y="9612"/>
                  </a:lnTo>
                  <a:lnTo>
                    <a:pt x="35303" y="10384"/>
                  </a:lnTo>
                  <a:lnTo>
                    <a:pt x="34591" y="11036"/>
                  </a:lnTo>
                  <a:lnTo>
                    <a:pt x="33879" y="11748"/>
                  </a:lnTo>
                  <a:lnTo>
                    <a:pt x="33108" y="12342"/>
                  </a:lnTo>
                  <a:lnTo>
                    <a:pt x="32337" y="12935"/>
                  </a:lnTo>
                  <a:lnTo>
                    <a:pt x="31506" y="13469"/>
                  </a:lnTo>
                  <a:lnTo>
                    <a:pt x="30675" y="13944"/>
                  </a:lnTo>
                  <a:lnTo>
                    <a:pt x="29785" y="14418"/>
                  </a:lnTo>
                  <a:lnTo>
                    <a:pt x="28895" y="14834"/>
                  </a:lnTo>
                  <a:lnTo>
                    <a:pt x="28005" y="15190"/>
                  </a:lnTo>
                  <a:lnTo>
                    <a:pt x="27056" y="15486"/>
                  </a:lnTo>
                  <a:lnTo>
                    <a:pt x="26107" y="15783"/>
                  </a:lnTo>
                  <a:lnTo>
                    <a:pt x="25157" y="16020"/>
                  </a:lnTo>
                  <a:lnTo>
                    <a:pt x="24149" y="16139"/>
                  </a:lnTo>
                  <a:lnTo>
                    <a:pt x="23199" y="16258"/>
                  </a:lnTo>
                  <a:lnTo>
                    <a:pt x="22191" y="16376"/>
                  </a:lnTo>
                  <a:lnTo>
                    <a:pt x="18453" y="16495"/>
                  </a:lnTo>
                  <a:lnTo>
                    <a:pt x="16851" y="16673"/>
                  </a:lnTo>
                  <a:lnTo>
                    <a:pt x="15308" y="16910"/>
                  </a:lnTo>
                  <a:lnTo>
                    <a:pt x="13825" y="17266"/>
                  </a:lnTo>
                  <a:lnTo>
                    <a:pt x="12401" y="17741"/>
                  </a:lnTo>
                  <a:lnTo>
                    <a:pt x="11036" y="18275"/>
                  </a:lnTo>
                  <a:lnTo>
                    <a:pt x="9731" y="18987"/>
                  </a:lnTo>
                  <a:lnTo>
                    <a:pt x="8544" y="19699"/>
                  </a:lnTo>
                  <a:lnTo>
                    <a:pt x="7417" y="20530"/>
                  </a:lnTo>
                  <a:lnTo>
                    <a:pt x="6349" y="21479"/>
                  </a:lnTo>
                  <a:lnTo>
                    <a:pt x="5340" y="22428"/>
                  </a:lnTo>
                  <a:lnTo>
                    <a:pt x="4450" y="23496"/>
                  </a:lnTo>
                  <a:lnTo>
                    <a:pt x="3560" y="24623"/>
                  </a:lnTo>
                  <a:lnTo>
                    <a:pt x="2848" y="25751"/>
                  </a:lnTo>
                  <a:lnTo>
                    <a:pt x="2195" y="26937"/>
                  </a:lnTo>
                  <a:lnTo>
                    <a:pt x="1602" y="28243"/>
                  </a:lnTo>
                  <a:lnTo>
                    <a:pt x="1068" y="29489"/>
                  </a:lnTo>
                  <a:lnTo>
                    <a:pt x="712" y="30853"/>
                  </a:lnTo>
                  <a:lnTo>
                    <a:pt x="356" y="32159"/>
                  </a:lnTo>
                  <a:lnTo>
                    <a:pt x="178" y="33523"/>
                  </a:lnTo>
                  <a:lnTo>
                    <a:pt x="59" y="34888"/>
                  </a:lnTo>
                  <a:lnTo>
                    <a:pt x="0" y="36312"/>
                  </a:lnTo>
                  <a:lnTo>
                    <a:pt x="119" y="37677"/>
                  </a:lnTo>
                  <a:lnTo>
                    <a:pt x="297" y="39101"/>
                  </a:lnTo>
                  <a:lnTo>
                    <a:pt x="534" y="40465"/>
                  </a:lnTo>
                  <a:lnTo>
                    <a:pt x="949" y="41830"/>
                  </a:lnTo>
                  <a:lnTo>
                    <a:pt x="1424" y="43135"/>
                  </a:lnTo>
                  <a:lnTo>
                    <a:pt x="2017" y="44441"/>
                  </a:lnTo>
                  <a:lnTo>
                    <a:pt x="2789" y="45746"/>
                  </a:lnTo>
                  <a:lnTo>
                    <a:pt x="3619" y="46992"/>
                  </a:lnTo>
                  <a:lnTo>
                    <a:pt x="4569" y="48179"/>
                  </a:lnTo>
                  <a:lnTo>
                    <a:pt x="5637" y="49365"/>
                  </a:lnTo>
                  <a:lnTo>
                    <a:pt x="6823" y="50433"/>
                  </a:lnTo>
                  <a:lnTo>
                    <a:pt x="9612" y="52866"/>
                  </a:lnTo>
                  <a:lnTo>
                    <a:pt x="10383" y="53519"/>
                  </a:lnTo>
                  <a:lnTo>
                    <a:pt x="11095" y="54231"/>
                  </a:lnTo>
                  <a:lnTo>
                    <a:pt x="11748" y="54943"/>
                  </a:lnTo>
                  <a:lnTo>
                    <a:pt x="12341" y="55714"/>
                  </a:lnTo>
                  <a:lnTo>
                    <a:pt x="12935" y="56485"/>
                  </a:lnTo>
                  <a:lnTo>
                    <a:pt x="13469" y="57316"/>
                  </a:lnTo>
                  <a:lnTo>
                    <a:pt x="14003" y="58206"/>
                  </a:lnTo>
                  <a:lnTo>
                    <a:pt x="14418" y="59037"/>
                  </a:lnTo>
                  <a:lnTo>
                    <a:pt x="14833" y="59927"/>
                  </a:lnTo>
                  <a:lnTo>
                    <a:pt x="15189" y="60876"/>
                  </a:lnTo>
                  <a:lnTo>
                    <a:pt x="15486" y="61766"/>
                  </a:lnTo>
                  <a:lnTo>
                    <a:pt x="15783" y="62715"/>
                  </a:lnTo>
                  <a:lnTo>
                    <a:pt x="16020" y="63724"/>
                  </a:lnTo>
                  <a:lnTo>
                    <a:pt x="16198" y="64673"/>
                  </a:lnTo>
                  <a:lnTo>
                    <a:pt x="16317" y="65682"/>
                  </a:lnTo>
                  <a:lnTo>
                    <a:pt x="16376" y="66631"/>
                  </a:lnTo>
                  <a:lnTo>
                    <a:pt x="16554" y="70369"/>
                  </a:lnTo>
                  <a:lnTo>
                    <a:pt x="16673" y="71971"/>
                  </a:lnTo>
                  <a:lnTo>
                    <a:pt x="16910" y="73514"/>
                  </a:lnTo>
                  <a:lnTo>
                    <a:pt x="17266" y="74997"/>
                  </a:lnTo>
                  <a:lnTo>
                    <a:pt x="17741" y="76421"/>
                  </a:lnTo>
                  <a:lnTo>
                    <a:pt x="18334" y="77786"/>
                  </a:lnTo>
                  <a:lnTo>
                    <a:pt x="18987" y="79091"/>
                  </a:lnTo>
                  <a:lnTo>
                    <a:pt x="19699" y="80278"/>
                  </a:lnTo>
                  <a:lnTo>
                    <a:pt x="20529" y="81464"/>
                  </a:lnTo>
                  <a:lnTo>
                    <a:pt x="21479" y="82532"/>
                  </a:lnTo>
                  <a:lnTo>
                    <a:pt x="22428" y="83482"/>
                  </a:lnTo>
                  <a:lnTo>
                    <a:pt x="23496" y="84431"/>
                  </a:lnTo>
                  <a:lnTo>
                    <a:pt x="24623" y="85262"/>
                  </a:lnTo>
                  <a:lnTo>
                    <a:pt x="25751" y="85974"/>
                  </a:lnTo>
                  <a:lnTo>
                    <a:pt x="26997" y="86686"/>
                  </a:lnTo>
                  <a:lnTo>
                    <a:pt x="28243" y="87279"/>
                  </a:lnTo>
                  <a:lnTo>
                    <a:pt x="29489" y="87754"/>
                  </a:lnTo>
                  <a:lnTo>
                    <a:pt x="30853" y="88169"/>
                  </a:lnTo>
                  <a:lnTo>
                    <a:pt x="32159" y="88466"/>
                  </a:lnTo>
                  <a:lnTo>
                    <a:pt x="33523" y="88703"/>
                  </a:lnTo>
                  <a:lnTo>
                    <a:pt x="34947" y="88822"/>
                  </a:lnTo>
                  <a:lnTo>
                    <a:pt x="36312" y="88822"/>
                  </a:lnTo>
                  <a:lnTo>
                    <a:pt x="37677" y="88762"/>
                  </a:lnTo>
                  <a:lnTo>
                    <a:pt x="39101" y="88584"/>
                  </a:lnTo>
                  <a:lnTo>
                    <a:pt x="40465" y="88288"/>
                  </a:lnTo>
                  <a:lnTo>
                    <a:pt x="41830" y="87872"/>
                  </a:lnTo>
                  <a:lnTo>
                    <a:pt x="43135" y="87398"/>
                  </a:lnTo>
                  <a:lnTo>
                    <a:pt x="44500" y="86804"/>
                  </a:lnTo>
                  <a:lnTo>
                    <a:pt x="45746" y="86092"/>
                  </a:lnTo>
                  <a:lnTo>
                    <a:pt x="46992" y="85262"/>
                  </a:lnTo>
                  <a:lnTo>
                    <a:pt x="48179" y="84312"/>
                  </a:lnTo>
                  <a:lnTo>
                    <a:pt x="49365" y="83244"/>
                  </a:lnTo>
                  <a:lnTo>
                    <a:pt x="50433" y="82058"/>
                  </a:lnTo>
                  <a:lnTo>
                    <a:pt x="52866" y="79210"/>
                  </a:lnTo>
                  <a:lnTo>
                    <a:pt x="53519" y="78438"/>
                  </a:lnTo>
                  <a:lnTo>
                    <a:pt x="54231" y="77786"/>
                  </a:lnTo>
                  <a:lnTo>
                    <a:pt x="54943" y="77074"/>
                  </a:lnTo>
                  <a:lnTo>
                    <a:pt x="55714" y="76480"/>
                  </a:lnTo>
                  <a:lnTo>
                    <a:pt x="56545" y="75887"/>
                  </a:lnTo>
                  <a:lnTo>
                    <a:pt x="57316" y="75353"/>
                  </a:lnTo>
                  <a:lnTo>
                    <a:pt x="58206" y="74878"/>
                  </a:lnTo>
                  <a:lnTo>
                    <a:pt x="59037" y="74404"/>
                  </a:lnTo>
                  <a:lnTo>
                    <a:pt x="59927" y="73988"/>
                  </a:lnTo>
                  <a:lnTo>
                    <a:pt x="60876" y="73632"/>
                  </a:lnTo>
                  <a:lnTo>
                    <a:pt x="61766" y="73336"/>
                  </a:lnTo>
                  <a:lnTo>
                    <a:pt x="62715" y="73039"/>
                  </a:lnTo>
                  <a:lnTo>
                    <a:pt x="63724" y="72861"/>
                  </a:lnTo>
                  <a:lnTo>
                    <a:pt x="64673" y="72683"/>
                  </a:lnTo>
                  <a:lnTo>
                    <a:pt x="65682" y="72564"/>
                  </a:lnTo>
                  <a:lnTo>
                    <a:pt x="66691" y="72446"/>
                  </a:lnTo>
                  <a:lnTo>
                    <a:pt x="70370" y="72327"/>
                  </a:lnTo>
                  <a:lnTo>
                    <a:pt x="71972" y="72149"/>
                  </a:lnTo>
                  <a:lnTo>
                    <a:pt x="73514" y="71912"/>
                  </a:lnTo>
                  <a:lnTo>
                    <a:pt x="74998" y="71556"/>
                  </a:lnTo>
                  <a:lnTo>
                    <a:pt x="76422" y="71081"/>
                  </a:lnTo>
                  <a:lnTo>
                    <a:pt x="77786" y="70547"/>
                  </a:lnTo>
                  <a:lnTo>
                    <a:pt x="79092" y="69835"/>
                  </a:lnTo>
                  <a:lnTo>
                    <a:pt x="80278" y="69123"/>
                  </a:lnTo>
                  <a:lnTo>
                    <a:pt x="81465" y="68292"/>
                  </a:lnTo>
                  <a:lnTo>
                    <a:pt x="82533" y="67343"/>
                  </a:lnTo>
                  <a:lnTo>
                    <a:pt x="83482" y="66394"/>
                  </a:lnTo>
                  <a:lnTo>
                    <a:pt x="84432" y="65326"/>
                  </a:lnTo>
                  <a:lnTo>
                    <a:pt x="85262" y="64258"/>
                  </a:lnTo>
                  <a:lnTo>
                    <a:pt x="86034" y="63071"/>
                  </a:lnTo>
                  <a:lnTo>
                    <a:pt x="86686" y="61885"/>
                  </a:lnTo>
                  <a:lnTo>
                    <a:pt x="87280" y="60579"/>
                  </a:lnTo>
                  <a:lnTo>
                    <a:pt x="87754" y="59333"/>
                  </a:lnTo>
                  <a:lnTo>
                    <a:pt x="88170" y="58028"/>
                  </a:lnTo>
                  <a:lnTo>
                    <a:pt x="88466" y="56663"/>
                  </a:lnTo>
                  <a:lnTo>
                    <a:pt x="88704" y="55299"/>
                  </a:lnTo>
                  <a:lnTo>
                    <a:pt x="88822" y="53934"/>
                  </a:lnTo>
                  <a:lnTo>
                    <a:pt x="88822" y="52510"/>
                  </a:lnTo>
                  <a:lnTo>
                    <a:pt x="88763" y="51145"/>
                  </a:lnTo>
                  <a:lnTo>
                    <a:pt x="88585" y="49781"/>
                  </a:lnTo>
                  <a:lnTo>
                    <a:pt x="88288" y="48357"/>
                  </a:lnTo>
                  <a:lnTo>
                    <a:pt x="87873" y="46992"/>
                  </a:lnTo>
                  <a:lnTo>
                    <a:pt x="87398" y="45687"/>
                  </a:lnTo>
                  <a:lnTo>
                    <a:pt x="86805" y="44381"/>
                  </a:lnTo>
                  <a:lnTo>
                    <a:pt x="86093" y="43076"/>
                  </a:lnTo>
                  <a:lnTo>
                    <a:pt x="85262" y="41830"/>
                  </a:lnTo>
                  <a:lnTo>
                    <a:pt x="84313" y="40643"/>
                  </a:lnTo>
                  <a:lnTo>
                    <a:pt x="83245" y="39516"/>
                  </a:lnTo>
                  <a:lnTo>
                    <a:pt x="82058" y="38389"/>
                  </a:lnTo>
                  <a:lnTo>
                    <a:pt x="79210" y="35956"/>
                  </a:lnTo>
                  <a:lnTo>
                    <a:pt x="78498" y="35303"/>
                  </a:lnTo>
                  <a:lnTo>
                    <a:pt x="77786" y="34591"/>
                  </a:lnTo>
                  <a:lnTo>
                    <a:pt x="77134" y="33879"/>
                  </a:lnTo>
                  <a:lnTo>
                    <a:pt x="76481" y="33108"/>
                  </a:lnTo>
                  <a:lnTo>
                    <a:pt x="75888" y="32337"/>
                  </a:lnTo>
                  <a:lnTo>
                    <a:pt x="75354" y="31506"/>
                  </a:lnTo>
                  <a:lnTo>
                    <a:pt x="74879" y="30616"/>
                  </a:lnTo>
                  <a:lnTo>
                    <a:pt x="74404" y="29785"/>
                  </a:lnTo>
                  <a:lnTo>
                    <a:pt x="73989" y="28895"/>
                  </a:lnTo>
                  <a:lnTo>
                    <a:pt x="73633" y="27946"/>
                  </a:lnTo>
                  <a:lnTo>
                    <a:pt x="73336" y="27056"/>
                  </a:lnTo>
                  <a:lnTo>
                    <a:pt x="73040" y="26107"/>
                  </a:lnTo>
                  <a:lnTo>
                    <a:pt x="72862" y="25157"/>
                  </a:lnTo>
                  <a:lnTo>
                    <a:pt x="72684" y="24149"/>
                  </a:lnTo>
                  <a:lnTo>
                    <a:pt x="72565" y="23140"/>
                  </a:lnTo>
                  <a:lnTo>
                    <a:pt x="72506" y="22191"/>
                  </a:lnTo>
                  <a:lnTo>
                    <a:pt x="72328" y="18453"/>
                  </a:lnTo>
                  <a:lnTo>
                    <a:pt x="72209" y="16851"/>
                  </a:lnTo>
                  <a:lnTo>
                    <a:pt x="71912" y="15308"/>
                  </a:lnTo>
                  <a:lnTo>
                    <a:pt x="71556" y="13825"/>
                  </a:lnTo>
                  <a:lnTo>
                    <a:pt x="71082" y="12401"/>
                  </a:lnTo>
                  <a:lnTo>
                    <a:pt x="70548" y="11036"/>
                  </a:lnTo>
                  <a:lnTo>
                    <a:pt x="69895" y="9731"/>
                  </a:lnTo>
                  <a:lnTo>
                    <a:pt x="69123" y="8544"/>
                  </a:lnTo>
                  <a:lnTo>
                    <a:pt x="68293" y="7417"/>
                  </a:lnTo>
                  <a:lnTo>
                    <a:pt x="67403" y="6349"/>
                  </a:lnTo>
                  <a:lnTo>
                    <a:pt x="66394" y="5340"/>
                  </a:lnTo>
                  <a:lnTo>
                    <a:pt x="65326" y="4391"/>
                  </a:lnTo>
                  <a:lnTo>
                    <a:pt x="64258" y="3560"/>
                  </a:lnTo>
                  <a:lnTo>
                    <a:pt x="63071" y="2848"/>
                  </a:lnTo>
                  <a:lnTo>
                    <a:pt x="61885" y="2136"/>
                  </a:lnTo>
                  <a:lnTo>
                    <a:pt x="60639" y="1602"/>
                  </a:lnTo>
                  <a:lnTo>
                    <a:pt x="59333" y="1068"/>
                  </a:lnTo>
                  <a:lnTo>
                    <a:pt x="58028" y="653"/>
                  </a:lnTo>
                  <a:lnTo>
                    <a:pt x="56663" y="356"/>
                  </a:lnTo>
                  <a:lnTo>
                    <a:pt x="55299" y="178"/>
                  </a:lnTo>
                  <a:lnTo>
                    <a:pt x="53934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5"/>
          <p:cNvSpPr/>
          <p:nvPr/>
        </p:nvSpPr>
        <p:spPr>
          <a:xfrm>
            <a:off x="256000" y="247500"/>
            <a:ext cx="30642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Model Adaptation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graphicFrame>
        <p:nvGraphicFramePr>
          <p:cNvPr id="153" name="Google Shape;153;p15"/>
          <p:cNvGraphicFramePr/>
          <p:nvPr/>
        </p:nvGraphicFramePr>
        <p:xfrm>
          <a:off x="809050" y="1451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{EE182799-F251-4260-B3BD-68AD7DCBD9CE}</a:tableStyleId>
              </a:tblPr>
              <a:tblGrid>
                <a:gridCol w="2942900"/>
                <a:gridCol w="2941600"/>
                <a:gridCol w="11990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</a:rPr>
                        <a:t>Technique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</a:rPr>
                        <a:t>Use Cases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000">
                          <a:solidFill>
                            <a:schemeClr val="dk1"/>
                          </a:solidFill>
                        </a:rPr>
                        <a:t>Cost</a:t>
                      </a:r>
                      <a:endParaRPr b="1"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Prompt Engineering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Guided reasoning without training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Parametric (Full)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Complete retraining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Semi-Parametric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Injecting live facts/documents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>
                          <a:solidFill>
                            <a:schemeClr val="dk1"/>
                          </a:solidFill>
                        </a:rPr>
                        <a:t>Parametric (Efficient)</a:t>
                      </a:r>
                      <a:endParaRPr sz="20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Updating specific skills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154" name="Google Shape;154;p15"/>
          <p:cNvSpPr/>
          <p:nvPr/>
        </p:nvSpPr>
        <p:spPr>
          <a:xfrm>
            <a:off x="7038763" y="222000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5" name="Google Shape;155;p15"/>
          <p:cNvSpPr/>
          <p:nvPr/>
        </p:nvSpPr>
        <p:spPr>
          <a:xfrm>
            <a:off x="7314138" y="222000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6" name="Google Shape;156;p15"/>
          <p:cNvSpPr/>
          <p:nvPr/>
        </p:nvSpPr>
        <p:spPr>
          <a:xfrm>
            <a:off x="6763388" y="284525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7" name="Google Shape;157;p15"/>
          <p:cNvSpPr/>
          <p:nvPr/>
        </p:nvSpPr>
        <p:spPr>
          <a:xfrm>
            <a:off x="7038763" y="284525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8" name="Google Shape;158;p15"/>
          <p:cNvSpPr/>
          <p:nvPr/>
        </p:nvSpPr>
        <p:spPr>
          <a:xfrm>
            <a:off x="7314138" y="284525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9" name="Google Shape;159;p15"/>
          <p:cNvSpPr/>
          <p:nvPr/>
        </p:nvSpPr>
        <p:spPr>
          <a:xfrm>
            <a:off x="7589513" y="284525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0" name="Google Shape;160;p15"/>
          <p:cNvSpPr/>
          <p:nvPr/>
        </p:nvSpPr>
        <p:spPr>
          <a:xfrm>
            <a:off x="6901075" y="329590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1" name="Google Shape;161;p15"/>
          <p:cNvSpPr/>
          <p:nvPr/>
        </p:nvSpPr>
        <p:spPr>
          <a:xfrm>
            <a:off x="7176450" y="329590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2" name="Google Shape;162;p15"/>
          <p:cNvSpPr/>
          <p:nvPr/>
        </p:nvSpPr>
        <p:spPr>
          <a:xfrm>
            <a:off x="7451825" y="3295900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15"/>
          <p:cNvSpPr/>
          <p:nvPr/>
        </p:nvSpPr>
        <p:spPr>
          <a:xfrm>
            <a:off x="7176450" y="3963625"/>
            <a:ext cx="211800" cy="259500"/>
          </a:xfrm>
          <a:prstGeom prst="upArrow">
            <a:avLst>
              <a:gd fmla="val 50000" name="adj1"/>
              <a:gd fmla="val 50000" name="adj2"/>
            </a:avLst>
          </a:prstGeom>
          <a:solidFill>
            <a:srgbClr val="EA999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6"/>
          <p:cNvSpPr/>
          <p:nvPr/>
        </p:nvSpPr>
        <p:spPr>
          <a:xfrm>
            <a:off x="256000" y="247500"/>
            <a:ext cx="45849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Low-Rank Adaptation (LoRA)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descr="create this in background color of #f0f0f0" id="169" name="Google Shape;1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3475" y="1014900"/>
            <a:ext cx="7877050" cy="396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17" title="chart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7525" y="1162475"/>
            <a:ext cx="8728938" cy="369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7"/>
          <p:cNvSpPr/>
          <p:nvPr/>
        </p:nvSpPr>
        <p:spPr>
          <a:xfrm>
            <a:off x="256000" y="247500"/>
            <a:ext cx="45849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Low-Rank Adaptation (LoRA)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0" name="Google Shape;180;p18"/>
          <p:cNvGrpSpPr/>
          <p:nvPr/>
        </p:nvGrpSpPr>
        <p:grpSpPr>
          <a:xfrm>
            <a:off x="494099" y="2725472"/>
            <a:ext cx="8236066" cy="1028288"/>
            <a:chOff x="494099" y="2725472"/>
            <a:chExt cx="8236066" cy="1028288"/>
          </a:xfrm>
        </p:grpSpPr>
        <p:sp>
          <p:nvSpPr>
            <p:cNvPr id="181" name="Google Shape;181;p18"/>
            <p:cNvSpPr/>
            <p:nvPr/>
          </p:nvSpPr>
          <p:spPr>
            <a:xfrm>
              <a:off x="494099" y="2725472"/>
              <a:ext cx="10173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707920" y="2933374"/>
              <a:ext cx="590317" cy="590324"/>
            </a:xfrm>
            <a:custGeom>
              <a:rect b="b" l="l" r="r" t="t"/>
              <a:pathLst>
                <a:path extrusionOk="0" h="82534" w="82533">
                  <a:moveTo>
                    <a:pt x="41237" y="1"/>
                  </a:moveTo>
                  <a:lnTo>
                    <a:pt x="40525" y="60"/>
                  </a:lnTo>
                  <a:lnTo>
                    <a:pt x="39872" y="179"/>
                  </a:lnTo>
                  <a:lnTo>
                    <a:pt x="39160" y="357"/>
                  </a:lnTo>
                  <a:lnTo>
                    <a:pt x="38508" y="594"/>
                  </a:lnTo>
                  <a:lnTo>
                    <a:pt x="32337" y="3502"/>
                  </a:lnTo>
                  <a:lnTo>
                    <a:pt x="31803" y="3739"/>
                  </a:lnTo>
                  <a:lnTo>
                    <a:pt x="31269" y="3917"/>
                  </a:lnTo>
                  <a:lnTo>
                    <a:pt x="30676" y="4036"/>
                  </a:lnTo>
                  <a:lnTo>
                    <a:pt x="30142" y="4095"/>
                  </a:lnTo>
                  <a:lnTo>
                    <a:pt x="23318" y="4688"/>
                  </a:lnTo>
                  <a:lnTo>
                    <a:pt x="22606" y="4807"/>
                  </a:lnTo>
                  <a:lnTo>
                    <a:pt x="21894" y="4985"/>
                  </a:lnTo>
                  <a:lnTo>
                    <a:pt x="21242" y="5222"/>
                  </a:lnTo>
                  <a:lnTo>
                    <a:pt x="20648" y="5519"/>
                  </a:lnTo>
                  <a:lnTo>
                    <a:pt x="20055" y="5934"/>
                  </a:lnTo>
                  <a:lnTo>
                    <a:pt x="19521" y="6350"/>
                  </a:lnTo>
                  <a:lnTo>
                    <a:pt x="18987" y="6884"/>
                  </a:lnTo>
                  <a:lnTo>
                    <a:pt x="18572" y="7418"/>
                  </a:lnTo>
                  <a:lnTo>
                    <a:pt x="14656" y="13054"/>
                  </a:lnTo>
                  <a:lnTo>
                    <a:pt x="14300" y="13529"/>
                  </a:lnTo>
                  <a:lnTo>
                    <a:pt x="13884" y="13944"/>
                  </a:lnTo>
                  <a:lnTo>
                    <a:pt x="13469" y="14300"/>
                  </a:lnTo>
                  <a:lnTo>
                    <a:pt x="13054" y="14656"/>
                  </a:lnTo>
                  <a:lnTo>
                    <a:pt x="7417" y="18572"/>
                  </a:lnTo>
                  <a:lnTo>
                    <a:pt x="6883" y="18988"/>
                  </a:lnTo>
                  <a:lnTo>
                    <a:pt x="6349" y="19521"/>
                  </a:lnTo>
                  <a:lnTo>
                    <a:pt x="5933" y="20055"/>
                  </a:lnTo>
                  <a:lnTo>
                    <a:pt x="5518" y="20649"/>
                  </a:lnTo>
                  <a:lnTo>
                    <a:pt x="5221" y="21242"/>
                  </a:lnTo>
                  <a:lnTo>
                    <a:pt x="4984" y="21954"/>
                  </a:lnTo>
                  <a:lnTo>
                    <a:pt x="4806" y="22607"/>
                  </a:lnTo>
                  <a:lnTo>
                    <a:pt x="4687" y="23319"/>
                  </a:lnTo>
                  <a:lnTo>
                    <a:pt x="4094" y="30142"/>
                  </a:lnTo>
                  <a:lnTo>
                    <a:pt x="4035" y="30735"/>
                  </a:lnTo>
                  <a:lnTo>
                    <a:pt x="3916" y="31269"/>
                  </a:lnTo>
                  <a:lnTo>
                    <a:pt x="3738" y="31803"/>
                  </a:lnTo>
                  <a:lnTo>
                    <a:pt x="3501" y="32337"/>
                  </a:lnTo>
                  <a:lnTo>
                    <a:pt x="593" y="38508"/>
                  </a:lnTo>
                  <a:lnTo>
                    <a:pt x="356" y="39220"/>
                  </a:lnTo>
                  <a:lnTo>
                    <a:pt x="178" y="39873"/>
                  </a:lnTo>
                  <a:lnTo>
                    <a:pt x="59" y="40585"/>
                  </a:lnTo>
                  <a:lnTo>
                    <a:pt x="0" y="41297"/>
                  </a:lnTo>
                  <a:lnTo>
                    <a:pt x="59" y="41949"/>
                  </a:lnTo>
                  <a:lnTo>
                    <a:pt x="178" y="42661"/>
                  </a:lnTo>
                  <a:lnTo>
                    <a:pt x="356" y="43373"/>
                  </a:lnTo>
                  <a:lnTo>
                    <a:pt x="593" y="44026"/>
                  </a:lnTo>
                  <a:lnTo>
                    <a:pt x="3501" y="50197"/>
                  </a:lnTo>
                  <a:lnTo>
                    <a:pt x="3738" y="50731"/>
                  </a:lnTo>
                  <a:lnTo>
                    <a:pt x="3916" y="51265"/>
                  </a:lnTo>
                  <a:lnTo>
                    <a:pt x="4035" y="51858"/>
                  </a:lnTo>
                  <a:lnTo>
                    <a:pt x="4094" y="52392"/>
                  </a:lnTo>
                  <a:lnTo>
                    <a:pt x="4687" y="59215"/>
                  </a:lnTo>
                  <a:lnTo>
                    <a:pt x="4806" y="59927"/>
                  </a:lnTo>
                  <a:lnTo>
                    <a:pt x="4984" y="60639"/>
                  </a:lnTo>
                  <a:lnTo>
                    <a:pt x="5221" y="61292"/>
                  </a:lnTo>
                  <a:lnTo>
                    <a:pt x="5518" y="61885"/>
                  </a:lnTo>
                  <a:lnTo>
                    <a:pt x="5933" y="62479"/>
                  </a:lnTo>
                  <a:lnTo>
                    <a:pt x="6349" y="63013"/>
                  </a:lnTo>
                  <a:lnTo>
                    <a:pt x="6883" y="63547"/>
                  </a:lnTo>
                  <a:lnTo>
                    <a:pt x="7417" y="63962"/>
                  </a:lnTo>
                  <a:lnTo>
                    <a:pt x="13054" y="67878"/>
                  </a:lnTo>
                  <a:lnTo>
                    <a:pt x="13469" y="68234"/>
                  </a:lnTo>
                  <a:lnTo>
                    <a:pt x="13884" y="68590"/>
                  </a:lnTo>
                  <a:lnTo>
                    <a:pt x="14300" y="69005"/>
                  </a:lnTo>
                  <a:lnTo>
                    <a:pt x="14656" y="69480"/>
                  </a:lnTo>
                  <a:lnTo>
                    <a:pt x="18572" y="75116"/>
                  </a:lnTo>
                  <a:lnTo>
                    <a:pt x="18987" y="75650"/>
                  </a:lnTo>
                  <a:lnTo>
                    <a:pt x="19521" y="76184"/>
                  </a:lnTo>
                  <a:lnTo>
                    <a:pt x="20055" y="76600"/>
                  </a:lnTo>
                  <a:lnTo>
                    <a:pt x="20648" y="77015"/>
                  </a:lnTo>
                  <a:lnTo>
                    <a:pt x="21242" y="77312"/>
                  </a:lnTo>
                  <a:lnTo>
                    <a:pt x="21894" y="77549"/>
                  </a:lnTo>
                  <a:lnTo>
                    <a:pt x="22606" y="77727"/>
                  </a:lnTo>
                  <a:lnTo>
                    <a:pt x="23318" y="77846"/>
                  </a:lnTo>
                  <a:lnTo>
                    <a:pt x="30142" y="78439"/>
                  </a:lnTo>
                  <a:lnTo>
                    <a:pt x="30676" y="78498"/>
                  </a:lnTo>
                  <a:lnTo>
                    <a:pt x="31269" y="78617"/>
                  </a:lnTo>
                  <a:lnTo>
                    <a:pt x="31803" y="78795"/>
                  </a:lnTo>
                  <a:lnTo>
                    <a:pt x="32337" y="79032"/>
                  </a:lnTo>
                  <a:lnTo>
                    <a:pt x="38508" y="81940"/>
                  </a:lnTo>
                  <a:lnTo>
                    <a:pt x="39160" y="82177"/>
                  </a:lnTo>
                  <a:lnTo>
                    <a:pt x="39872" y="82355"/>
                  </a:lnTo>
                  <a:lnTo>
                    <a:pt x="40525" y="82474"/>
                  </a:lnTo>
                  <a:lnTo>
                    <a:pt x="41237" y="82533"/>
                  </a:lnTo>
                  <a:lnTo>
                    <a:pt x="41949" y="82474"/>
                  </a:lnTo>
                  <a:lnTo>
                    <a:pt x="42661" y="82355"/>
                  </a:lnTo>
                  <a:lnTo>
                    <a:pt x="43314" y="82177"/>
                  </a:lnTo>
                  <a:lnTo>
                    <a:pt x="43966" y="81940"/>
                  </a:lnTo>
                  <a:lnTo>
                    <a:pt x="50196" y="79032"/>
                  </a:lnTo>
                  <a:lnTo>
                    <a:pt x="50730" y="78795"/>
                  </a:lnTo>
                  <a:lnTo>
                    <a:pt x="51264" y="78617"/>
                  </a:lnTo>
                  <a:lnTo>
                    <a:pt x="51798" y="78498"/>
                  </a:lnTo>
                  <a:lnTo>
                    <a:pt x="52392" y="78439"/>
                  </a:lnTo>
                  <a:lnTo>
                    <a:pt x="59215" y="77846"/>
                  </a:lnTo>
                  <a:lnTo>
                    <a:pt x="59927" y="77727"/>
                  </a:lnTo>
                  <a:lnTo>
                    <a:pt x="60580" y="77549"/>
                  </a:lnTo>
                  <a:lnTo>
                    <a:pt x="61232" y="77312"/>
                  </a:lnTo>
                  <a:lnTo>
                    <a:pt x="61885" y="77015"/>
                  </a:lnTo>
                  <a:lnTo>
                    <a:pt x="62478" y="76600"/>
                  </a:lnTo>
                  <a:lnTo>
                    <a:pt x="63012" y="76184"/>
                  </a:lnTo>
                  <a:lnTo>
                    <a:pt x="63487" y="75650"/>
                  </a:lnTo>
                  <a:lnTo>
                    <a:pt x="63962" y="75116"/>
                  </a:lnTo>
                  <a:lnTo>
                    <a:pt x="67878" y="69480"/>
                  </a:lnTo>
                  <a:lnTo>
                    <a:pt x="68234" y="69005"/>
                  </a:lnTo>
                  <a:lnTo>
                    <a:pt x="68590" y="68590"/>
                  </a:lnTo>
                  <a:lnTo>
                    <a:pt x="69005" y="68234"/>
                  </a:lnTo>
                  <a:lnTo>
                    <a:pt x="69480" y="67878"/>
                  </a:lnTo>
                  <a:lnTo>
                    <a:pt x="75057" y="63962"/>
                  </a:lnTo>
                  <a:lnTo>
                    <a:pt x="75650" y="63547"/>
                  </a:lnTo>
                  <a:lnTo>
                    <a:pt x="76125" y="63013"/>
                  </a:lnTo>
                  <a:lnTo>
                    <a:pt x="76600" y="62479"/>
                  </a:lnTo>
                  <a:lnTo>
                    <a:pt x="76956" y="61885"/>
                  </a:lnTo>
                  <a:lnTo>
                    <a:pt x="77312" y="61292"/>
                  </a:lnTo>
                  <a:lnTo>
                    <a:pt x="77549" y="60639"/>
                  </a:lnTo>
                  <a:lnTo>
                    <a:pt x="77727" y="59927"/>
                  </a:lnTo>
                  <a:lnTo>
                    <a:pt x="77846" y="59215"/>
                  </a:lnTo>
                  <a:lnTo>
                    <a:pt x="78439" y="52392"/>
                  </a:lnTo>
                  <a:lnTo>
                    <a:pt x="78498" y="51858"/>
                  </a:lnTo>
                  <a:lnTo>
                    <a:pt x="78617" y="51265"/>
                  </a:lnTo>
                  <a:lnTo>
                    <a:pt x="78795" y="50731"/>
                  </a:lnTo>
                  <a:lnTo>
                    <a:pt x="78973" y="50197"/>
                  </a:lnTo>
                  <a:lnTo>
                    <a:pt x="81880" y="44026"/>
                  </a:lnTo>
                  <a:lnTo>
                    <a:pt x="82177" y="43373"/>
                  </a:lnTo>
                  <a:lnTo>
                    <a:pt x="82355" y="42661"/>
                  </a:lnTo>
                  <a:lnTo>
                    <a:pt x="82474" y="41949"/>
                  </a:lnTo>
                  <a:lnTo>
                    <a:pt x="82533" y="41297"/>
                  </a:lnTo>
                  <a:lnTo>
                    <a:pt x="82474" y="40585"/>
                  </a:lnTo>
                  <a:lnTo>
                    <a:pt x="82355" y="39873"/>
                  </a:lnTo>
                  <a:lnTo>
                    <a:pt x="82177" y="39220"/>
                  </a:lnTo>
                  <a:lnTo>
                    <a:pt x="81880" y="38508"/>
                  </a:lnTo>
                  <a:lnTo>
                    <a:pt x="78973" y="32337"/>
                  </a:lnTo>
                  <a:lnTo>
                    <a:pt x="78795" y="31803"/>
                  </a:lnTo>
                  <a:lnTo>
                    <a:pt x="78617" y="31269"/>
                  </a:lnTo>
                  <a:lnTo>
                    <a:pt x="78498" y="30735"/>
                  </a:lnTo>
                  <a:lnTo>
                    <a:pt x="78439" y="30142"/>
                  </a:lnTo>
                  <a:lnTo>
                    <a:pt x="77846" y="23319"/>
                  </a:lnTo>
                  <a:lnTo>
                    <a:pt x="77727" y="22607"/>
                  </a:lnTo>
                  <a:lnTo>
                    <a:pt x="77549" y="21954"/>
                  </a:lnTo>
                  <a:lnTo>
                    <a:pt x="77312" y="21242"/>
                  </a:lnTo>
                  <a:lnTo>
                    <a:pt x="76956" y="20649"/>
                  </a:lnTo>
                  <a:lnTo>
                    <a:pt x="76600" y="20055"/>
                  </a:lnTo>
                  <a:lnTo>
                    <a:pt x="76125" y="19521"/>
                  </a:lnTo>
                  <a:lnTo>
                    <a:pt x="75650" y="18988"/>
                  </a:lnTo>
                  <a:lnTo>
                    <a:pt x="75057" y="18572"/>
                  </a:lnTo>
                  <a:lnTo>
                    <a:pt x="69480" y="14656"/>
                  </a:lnTo>
                  <a:lnTo>
                    <a:pt x="69005" y="14300"/>
                  </a:lnTo>
                  <a:lnTo>
                    <a:pt x="68590" y="13944"/>
                  </a:lnTo>
                  <a:lnTo>
                    <a:pt x="68234" y="13529"/>
                  </a:lnTo>
                  <a:lnTo>
                    <a:pt x="67878" y="13054"/>
                  </a:lnTo>
                  <a:lnTo>
                    <a:pt x="63962" y="7418"/>
                  </a:lnTo>
                  <a:lnTo>
                    <a:pt x="63487" y="6884"/>
                  </a:lnTo>
                  <a:lnTo>
                    <a:pt x="63012" y="6350"/>
                  </a:lnTo>
                  <a:lnTo>
                    <a:pt x="62478" y="5934"/>
                  </a:lnTo>
                  <a:lnTo>
                    <a:pt x="61885" y="5519"/>
                  </a:lnTo>
                  <a:lnTo>
                    <a:pt x="61232" y="5222"/>
                  </a:lnTo>
                  <a:lnTo>
                    <a:pt x="60580" y="4985"/>
                  </a:lnTo>
                  <a:lnTo>
                    <a:pt x="59927" y="4807"/>
                  </a:lnTo>
                  <a:lnTo>
                    <a:pt x="59215" y="4688"/>
                  </a:lnTo>
                  <a:lnTo>
                    <a:pt x="52392" y="4095"/>
                  </a:lnTo>
                  <a:lnTo>
                    <a:pt x="51798" y="4036"/>
                  </a:lnTo>
                  <a:lnTo>
                    <a:pt x="51264" y="3917"/>
                  </a:lnTo>
                  <a:lnTo>
                    <a:pt x="50730" y="3739"/>
                  </a:lnTo>
                  <a:lnTo>
                    <a:pt x="50196" y="3502"/>
                  </a:lnTo>
                  <a:lnTo>
                    <a:pt x="43966" y="594"/>
                  </a:lnTo>
                  <a:lnTo>
                    <a:pt x="43314" y="357"/>
                  </a:lnTo>
                  <a:lnTo>
                    <a:pt x="42661" y="179"/>
                  </a:lnTo>
                  <a:lnTo>
                    <a:pt x="41949" y="60"/>
                  </a:lnTo>
                  <a:lnTo>
                    <a:pt x="41237" y="1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1638765" y="2747860"/>
              <a:ext cx="70914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84" name="Google Shape;184;p18"/>
            <p:cNvSpPr/>
            <p:nvPr/>
          </p:nvSpPr>
          <p:spPr>
            <a:xfrm>
              <a:off x="1856873" y="2901030"/>
              <a:ext cx="665700" cy="666000"/>
            </a:xfrm>
            <a:prstGeom prst="ellipse">
              <a:avLst/>
            </a:prstGeom>
            <a:noFill/>
            <a:ln cap="flat" cmpd="sng" w="14350">
              <a:solidFill>
                <a:srgbClr val="2323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232323"/>
                  </a:solidFill>
                  <a:latin typeface="Be Vietnam Pro"/>
                  <a:ea typeface="Be Vietnam Pro"/>
                  <a:cs typeface="Be Vietnam Pro"/>
                  <a:sym typeface="Be Vietnam Pro"/>
                </a:rPr>
                <a:t>3</a:t>
              </a:r>
              <a:endParaRPr sz="3000">
                <a:solidFill>
                  <a:srgbClr val="232323"/>
                </a:solidFill>
                <a:latin typeface="Be Vietnam Pro"/>
                <a:ea typeface="Be Vietnam Pro"/>
                <a:cs typeface="Be Vietnam Pro"/>
                <a:sym typeface="Be Vietnam Pro"/>
              </a:endParaRPr>
            </a:p>
          </p:txBody>
        </p:sp>
        <p:sp>
          <p:nvSpPr>
            <p:cNvPr id="185" name="Google Shape;185;p18"/>
            <p:cNvSpPr txBox="1"/>
            <p:nvPr/>
          </p:nvSpPr>
          <p:spPr>
            <a:xfrm>
              <a:off x="2707101" y="3002563"/>
              <a:ext cx="48084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7">
                  <a:solidFill>
                    <a:srgbClr val="232323"/>
                  </a:solidFill>
                  <a:latin typeface="Alexandria SemiBold"/>
                  <a:ea typeface="Alexandria SemiBold"/>
                  <a:cs typeface="Alexandria SemiBold"/>
                  <a:sym typeface="Alexandria SemiBold"/>
                </a:rPr>
                <a:t>The Fix</a:t>
              </a:r>
              <a:endParaRPr sz="3007">
                <a:solidFill>
                  <a:srgbClr val="232323"/>
                </a:solidFill>
                <a:latin typeface="Alexandria SemiBold"/>
                <a:ea typeface="Alexandria SemiBold"/>
                <a:cs typeface="Alexandria SemiBold"/>
                <a:sym typeface="Alexandria SemiBold"/>
              </a:endParaRPr>
            </a:p>
          </p:txBody>
        </p:sp>
      </p:grpSp>
      <p:grpSp>
        <p:nvGrpSpPr>
          <p:cNvPr id="186" name="Google Shape;186;p18"/>
          <p:cNvGrpSpPr/>
          <p:nvPr/>
        </p:nvGrpSpPr>
        <p:grpSpPr>
          <a:xfrm>
            <a:off x="494099" y="3853766"/>
            <a:ext cx="8236066" cy="1005919"/>
            <a:chOff x="494099" y="3853766"/>
            <a:chExt cx="8236066" cy="1005919"/>
          </a:xfrm>
        </p:grpSpPr>
        <p:sp>
          <p:nvSpPr>
            <p:cNvPr id="187" name="Google Shape;187;p18"/>
            <p:cNvSpPr/>
            <p:nvPr/>
          </p:nvSpPr>
          <p:spPr>
            <a:xfrm>
              <a:off x="494099" y="3853766"/>
              <a:ext cx="1017300" cy="1005900"/>
            </a:xfrm>
            <a:prstGeom prst="roundRect">
              <a:avLst>
                <a:gd fmla="val 16667" name="adj"/>
              </a:avLst>
            </a:pr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88" name="Google Shape;188;p18"/>
            <p:cNvSpPr/>
            <p:nvPr/>
          </p:nvSpPr>
          <p:spPr>
            <a:xfrm>
              <a:off x="729047" y="4085827"/>
              <a:ext cx="541800" cy="541800"/>
            </a:xfrm>
            <a:prstGeom prst="teardrop">
              <a:avLst>
                <a:gd fmla="val 100000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1638765" y="3853785"/>
              <a:ext cx="7091400" cy="1005900"/>
            </a:xfrm>
            <a:prstGeom prst="roundRect">
              <a:avLst>
                <a:gd fmla="val 16667" name="adj"/>
              </a:avLst>
            </a:pr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90" name="Google Shape;190;p18"/>
            <p:cNvSpPr/>
            <p:nvPr/>
          </p:nvSpPr>
          <p:spPr>
            <a:xfrm>
              <a:off x="1776123" y="4023730"/>
              <a:ext cx="665700" cy="666000"/>
            </a:xfrm>
            <a:prstGeom prst="ellipse">
              <a:avLst/>
            </a:prstGeom>
            <a:noFill/>
            <a:ln cap="flat" cmpd="sng" w="143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EDF3F4"/>
                  </a:solidFill>
                  <a:latin typeface="Be Vietnam Pro"/>
                  <a:ea typeface="Be Vietnam Pro"/>
                  <a:cs typeface="Be Vietnam Pro"/>
                  <a:sym typeface="Be Vietnam Pro"/>
                </a:rPr>
                <a:t>4</a:t>
              </a:r>
              <a:endParaRPr sz="3000">
                <a:solidFill>
                  <a:srgbClr val="EDF3F4"/>
                </a:solidFill>
                <a:latin typeface="Be Vietnam Pro"/>
                <a:ea typeface="Be Vietnam Pro"/>
                <a:cs typeface="Be Vietnam Pro"/>
                <a:sym typeface="Be Vietnam Pro"/>
              </a:endParaRPr>
            </a:p>
          </p:txBody>
        </p:sp>
        <p:sp>
          <p:nvSpPr>
            <p:cNvPr id="191" name="Google Shape;191;p18"/>
            <p:cNvSpPr txBox="1"/>
            <p:nvPr/>
          </p:nvSpPr>
          <p:spPr>
            <a:xfrm>
              <a:off x="2603676" y="4125288"/>
              <a:ext cx="48084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7">
                  <a:solidFill>
                    <a:srgbClr val="EDF3F4"/>
                  </a:solidFill>
                  <a:latin typeface="Alexandria SemiBold"/>
                  <a:ea typeface="Alexandria SemiBold"/>
                  <a:cs typeface="Alexandria SemiBold"/>
                  <a:sym typeface="Alexandria SemiBold"/>
                </a:rPr>
                <a:t>The Proof</a:t>
              </a:r>
              <a:endParaRPr sz="3007">
                <a:solidFill>
                  <a:srgbClr val="EDF3F4"/>
                </a:solidFill>
                <a:latin typeface="Alexandria SemiBold"/>
                <a:ea typeface="Alexandria SemiBold"/>
                <a:cs typeface="Alexandria SemiBold"/>
                <a:sym typeface="Alexandria SemiBold"/>
              </a:endParaRPr>
            </a:p>
          </p:txBody>
        </p:sp>
      </p:grpSp>
      <p:grpSp>
        <p:nvGrpSpPr>
          <p:cNvPr id="192" name="Google Shape;192;p18"/>
          <p:cNvGrpSpPr/>
          <p:nvPr/>
        </p:nvGrpSpPr>
        <p:grpSpPr>
          <a:xfrm>
            <a:off x="494099" y="1597179"/>
            <a:ext cx="8236066" cy="1017094"/>
            <a:chOff x="494099" y="1597179"/>
            <a:chExt cx="8236066" cy="1017094"/>
          </a:xfrm>
        </p:grpSpPr>
        <p:sp>
          <p:nvSpPr>
            <p:cNvPr id="193" name="Google Shape;193;p18"/>
            <p:cNvSpPr/>
            <p:nvPr/>
          </p:nvSpPr>
          <p:spPr>
            <a:xfrm>
              <a:off x="494099" y="1597179"/>
              <a:ext cx="10173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94" name="Google Shape;194;p18"/>
            <p:cNvSpPr/>
            <p:nvPr/>
          </p:nvSpPr>
          <p:spPr>
            <a:xfrm>
              <a:off x="704982" y="1805174"/>
              <a:ext cx="590241" cy="590227"/>
            </a:xfrm>
            <a:custGeom>
              <a:rect b="b" l="l" r="r" t="t"/>
              <a:pathLst>
                <a:path extrusionOk="0" h="90008" w="90010">
                  <a:moveTo>
                    <a:pt x="44145" y="0"/>
                  </a:moveTo>
                  <a:lnTo>
                    <a:pt x="43255" y="59"/>
                  </a:lnTo>
                  <a:lnTo>
                    <a:pt x="42365" y="178"/>
                  </a:lnTo>
                  <a:lnTo>
                    <a:pt x="41534" y="356"/>
                  </a:lnTo>
                  <a:lnTo>
                    <a:pt x="40644" y="534"/>
                  </a:lnTo>
                  <a:lnTo>
                    <a:pt x="39814" y="771"/>
                  </a:lnTo>
                  <a:lnTo>
                    <a:pt x="38983" y="1009"/>
                  </a:lnTo>
                  <a:lnTo>
                    <a:pt x="38152" y="1365"/>
                  </a:lnTo>
                  <a:lnTo>
                    <a:pt x="37322" y="1721"/>
                  </a:lnTo>
                  <a:lnTo>
                    <a:pt x="36491" y="2077"/>
                  </a:lnTo>
                  <a:lnTo>
                    <a:pt x="35720" y="2551"/>
                  </a:lnTo>
                  <a:lnTo>
                    <a:pt x="34948" y="3026"/>
                  </a:lnTo>
                  <a:lnTo>
                    <a:pt x="34177" y="3560"/>
                  </a:lnTo>
                  <a:lnTo>
                    <a:pt x="33465" y="4094"/>
                  </a:lnTo>
                  <a:lnTo>
                    <a:pt x="32753" y="4687"/>
                  </a:lnTo>
                  <a:lnTo>
                    <a:pt x="32041" y="5340"/>
                  </a:lnTo>
                  <a:lnTo>
                    <a:pt x="5400" y="32040"/>
                  </a:lnTo>
                  <a:lnTo>
                    <a:pt x="4748" y="32752"/>
                  </a:lnTo>
                  <a:lnTo>
                    <a:pt x="4095" y="33464"/>
                  </a:lnTo>
                  <a:lnTo>
                    <a:pt x="3561" y="34176"/>
                  </a:lnTo>
                  <a:lnTo>
                    <a:pt x="3027" y="34947"/>
                  </a:lnTo>
                  <a:lnTo>
                    <a:pt x="2552" y="35718"/>
                  </a:lnTo>
                  <a:lnTo>
                    <a:pt x="2137" y="36490"/>
                  </a:lnTo>
                  <a:lnTo>
                    <a:pt x="1722" y="37261"/>
                  </a:lnTo>
                  <a:lnTo>
                    <a:pt x="1366" y="38092"/>
                  </a:lnTo>
                  <a:lnTo>
                    <a:pt x="1069" y="38922"/>
                  </a:lnTo>
                  <a:lnTo>
                    <a:pt x="772" y="39812"/>
                  </a:lnTo>
                  <a:lnTo>
                    <a:pt x="535" y="40643"/>
                  </a:lnTo>
                  <a:lnTo>
                    <a:pt x="357" y="41533"/>
                  </a:lnTo>
                  <a:lnTo>
                    <a:pt x="179" y="42364"/>
                  </a:lnTo>
                  <a:lnTo>
                    <a:pt x="120" y="43254"/>
                  </a:lnTo>
                  <a:lnTo>
                    <a:pt x="60" y="44144"/>
                  </a:lnTo>
                  <a:lnTo>
                    <a:pt x="1" y="45034"/>
                  </a:lnTo>
                  <a:lnTo>
                    <a:pt x="60" y="45864"/>
                  </a:lnTo>
                  <a:lnTo>
                    <a:pt x="120" y="46754"/>
                  </a:lnTo>
                  <a:lnTo>
                    <a:pt x="179" y="47644"/>
                  </a:lnTo>
                  <a:lnTo>
                    <a:pt x="357" y="48534"/>
                  </a:lnTo>
                  <a:lnTo>
                    <a:pt x="535" y="49365"/>
                  </a:lnTo>
                  <a:lnTo>
                    <a:pt x="772" y="50196"/>
                  </a:lnTo>
                  <a:lnTo>
                    <a:pt x="1069" y="51086"/>
                  </a:lnTo>
                  <a:lnTo>
                    <a:pt x="1366" y="51916"/>
                  </a:lnTo>
                  <a:lnTo>
                    <a:pt x="1722" y="52747"/>
                  </a:lnTo>
                  <a:lnTo>
                    <a:pt x="2137" y="53518"/>
                  </a:lnTo>
                  <a:lnTo>
                    <a:pt x="2552" y="54290"/>
                  </a:lnTo>
                  <a:lnTo>
                    <a:pt x="3027" y="55061"/>
                  </a:lnTo>
                  <a:lnTo>
                    <a:pt x="3561" y="55832"/>
                  </a:lnTo>
                  <a:lnTo>
                    <a:pt x="4095" y="56544"/>
                  </a:lnTo>
                  <a:lnTo>
                    <a:pt x="4748" y="57256"/>
                  </a:lnTo>
                  <a:lnTo>
                    <a:pt x="5400" y="57968"/>
                  </a:lnTo>
                  <a:lnTo>
                    <a:pt x="32041" y="84668"/>
                  </a:lnTo>
                  <a:lnTo>
                    <a:pt x="32753" y="85321"/>
                  </a:lnTo>
                  <a:lnTo>
                    <a:pt x="33465" y="85914"/>
                  </a:lnTo>
                  <a:lnTo>
                    <a:pt x="34177" y="86448"/>
                  </a:lnTo>
                  <a:lnTo>
                    <a:pt x="34948" y="86982"/>
                  </a:lnTo>
                  <a:lnTo>
                    <a:pt x="35720" y="87457"/>
                  </a:lnTo>
                  <a:lnTo>
                    <a:pt x="36491" y="87931"/>
                  </a:lnTo>
                  <a:lnTo>
                    <a:pt x="37322" y="88287"/>
                  </a:lnTo>
                  <a:lnTo>
                    <a:pt x="38152" y="88643"/>
                  </a:lnTo>
                  <a:lnTo>
                    <a:pt x="38983" y="88999"/>
                  </a:lnTo>
                  <a:lnTo>
                    <a:pt x="39814" y="89237"/>
                  </a:lnTo>
                  <a:lnTo>
                    <a:pt x="40644" y="89474"/>
                  </a:lnTo>
                  <a:lnTo>
                    <a:pt x="41534" y="89652"/>
                  </a:lnTo>
                  <a:lnTo>
                    <a:pt x="42365" y="89830"/>
                  </a:lnTo>
                  <a:lnTo>
                    <a:pt x="43255" y="89949"/>
                  </a:lnTo>
                  <a:lnTo>
                    <a:pt x="44145" y="90008"/>
                  </a:lnTo>
                  <a:lnTo>
                    <a:pt x="45925" y="90008"/>
                  </a:lnTo>
                  <a:lnTo>
                    <a:pt x="46756" y="89949"/>
                  </a:lnTo>
                  <a:lnTo>
                    <a:pt x="47646" y="89830"/>
                  </a:lnTo>
                  <a:lnTo>
                    <a:pt x="48536" y="89652"/>
                  </a:lnTo>
                  <a:lnTo>
                    <a:pt x="49366" y="89474"/>
                  </a:lnTo>
                  <a:lnTo>
                    <a:pt x="50256" y="89237"/>
                  </a:lnTo>
                  <a:lnTo>
                    <a:pt x="51087" y="88999"/>
                  </a:lnTo>
                  <a:lnTo>
                    <a:pt x="51918" y="88643"/>
                  </a:lnTo>
                  <a:lnTo>
                    <a:pt x="52748" y="88287"/>
                  </a:lnTo>
                  <a:lnTo>
                    <a:pt x="53520" y="87931"/>
                  </a:lnTo>
                  <a:lnTo>
                    <a:pt x="54350" y="87457"/>
                  </a:lnTo>
                  <a:lnTo>
                    <a:pt x="55122" y="86982"/>
                  </a:lnTo>
                  <a:lnTo>
                    <a:pt x="55834" y="86448"/>
                  </a:lnTo>
                  <a:lnTo>
                    <a:pt x="56605" y="85914"/>
                  </a:lnTo>
                  <a:lnTo>
                    <a:pt x="57317" y="85321"/>
                  </a:lnTo>
                  <a:lnTo>
                    <a:pt x="57970" y="84668"/>
                  </a:lnTo>
                  <a:lnTo>
                    <a:pt x="84670" y="57968"/>
                  </a:lnTo>
                  <a:lnTo>
                    <a:pt x="85322" y="57256"/>
                  </a:lnTo>
                  <a:lnTo>
                    <a:pt x="85916" y="56544"/>
                  </a:lnTo>
                  <a:lnTo>
                    <a:pt x="86509" y="55832"/>
                  </a:lnTo>
                  <a:lnTo>
                    <a:pt x="87043" y="55061"/>
                  </a:lnTo>
                  <a:lnTo>
                    <a:pt x="87518" y="54290"/>
                  </a:lnTo>
                  <a:lnTo>
                    <a:pt x="87933" y="53518"/>
                  </a:lnTo>
                  <a:lnTo>
                    <a:pt x="88348" y="52747"/>
                  </a:lnTo>
                  <a:lnTo>
                    <a:pt x="88704" y="51916"/>
                  </a:lnTo>
                  <a:lnTo>
                    <a:pt x="89001" y="51086"/>
                  </a:lnTo>
                  <a:lnTo>
                    <a:pt x="89298" y="50196"/>
                  </a:lnTo>
                  <a:lnTo>
                    <a:pt x="89535" y="49365"/>
                  </a:lnTo>
                  <a:lnTo>
                    <a:pt x="89713" y="48534"/>
                  </a:lnTo>
                  <a:lnTo>
                    <a:pt x="89832" y="47644"/>
                  </a:lnTo>
                  <a:lnTo>
                    <a:pt x="89950" y="46754"/>
                  </a:lnTo>
                  <a:lnTo>
                    <a:pt x="90010" y="45864"/>
                  </a:lnTo>
                  <a:lnTo>
                    <a:pt x="90010" y="45034"/>
                  </a:lnTo>
                  <a:lnTo>
                    <a:pt x="90010" y="44144"/>
                  </a:lnTo>
                  <a:lnTo>
                    <a:pt x="89950" y="43254"/>
                  </a:lnTo>
                  <a:lnTo>
                    <a:pt x="89832" y="42364"/>
                  </a:lnTo>
                  <a:lnTo>
                    <a:pt x="89713" y="41533"/>
                  </a:lnTo>
                  <a:lnTo>
                    <a:pt x="89535" y="40643"/>
                  </a:lnTo>
                  <a:lnTo>
                    <a:pt x="89298" y="39812"/>
                  </a:lnTo>
                  <a:lnTo>
                    <a:pt x="89001" y="38922"/>
                  </a:lnTo>
                  <a:lnTo>
                    <a:pt x="88704" y="38092"/>
                  </a:lnTo>
                  <a:lnTo>
                    <a:pt x="88348" y="37261"/>
                  </a:lnTo>
                  <a:lnTo>
                    <a:pt x="87933" y="36490"/>
                  </a:lnTo>
                  <a:lnTo>
                    <a:pt x="87518" y="35718"/>
                  </a:lnTo>
                  <a:lnTo>
                    <a:pt x="87043" y="34947"/>
                  </a:lnTo>
                  <a:lnTo>
                    <a:pt x="86509" y="34176"/>
                  </a:lnTo>
                  <a:lnTo>
                    <a:pt x="85916" y="33464"/>
                  </a:lnTo>
                  <a:lnTo>
                    <a:pt x="85322" y="32752"/>
                  </a:lnTo>
                  <a:lnTo>
                    <a:pt x="84670" y="32040"/>
                  </a:lnTo>
                  <a:lnTo>
                    <a:pt x="57970" y="5340"/>
                  </a:lnTo>
                  <a:lnTo>
                    <a:pt x="57317" y="4687"/>
                  </a:lnTo>
                  <a:lnTo>
                    <a:pt x="56605" y="4094"/>
                  </a:lnTo>
                  <a:lnTo>
                    <a:pt x="55834" y="3560"/>
                  </a:lnTo>
                  <a:lnTo>
                    <a:pt x="55122" y="3026"/>
                  </a:lnTo>
                  <a:lnTo>
                    <a:pt x="54350" y="2551"/>
                  </a:lnTo>
                  <a:lnTo>
                    <a:pt x="53520" y="2077"/>
                  </a:lnTo>
                  <a:lnTo>
                    <a:pt x="52748" y="1721"/>
                  </a:lnTo>
                  <a:lnTo>
                    <a:pt x="51918" y="1365"/>
                  </a:lnTo>
                  <a:lnTo>
                    <a:pt x="51087" y="1009"/>
                  </a:lnTo>
                  <a:lnTo>
                    <a:pt x="50256" y="771"/>
                  </a:lnTo>
                  <a:lnTo>
                    <a:pt x="49366" y="534"/>
                  </a:lnTo>
                  <a:lnTo>
                    <a:pt x="48536" y="356"/>
                  </a:lnTo>
                  <a:lnTo>
                    <a:pt x="47646" y="178"/>
                  </a:lnTo>
                  <a:lnTo>
                    <a:pt x="46756" y="59"/>
                  </a:lnTo>
                  <a:lnTo>
                    <a:pt x="45925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95" name="Google Shape;195;p18"/>
            <p:cNvSpPr/>
            <p:nvPr/>
          </p:nvSpPr>
          <p:spPr>
            <a:xfrm>
              <a:off x="1638765" y="1608373"/>
              <a:ext cx="70914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96" name="Google Shape;196;p18"/>
            <p:cNvSpPr/>
            <p:nvPr/>
          </p:nvSpPr>
          <p:spPr>
            <a:xfrm>
              <a:off x="1856873" y="1767055"/>
              <a:ext cx="665700" cy="666000"/>
            </a:xfrm>
            <a:prstGeom prst="ellipse">
              <a:avLst/>
            </a:prstGeom>
            <a:noFill/>
            <a:ln cap="flat" cmpd="sng" w="14350">
              <a:solidFill>
                <a:srgbClr val="2323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232323"/>
                  </a:solidFill>
                  <a:latin typeface="Be Vietnam Pro"/>
                  <a:ea typeface="Be Vietnam Pro"/>
                  <a:cs typeface="Be Vietnam Pro"/>
                  <a:sym typeface="Be Vietnam Pro"/>
                </a:rPr>
                <a:t>2</a:t>
              </a:r>
              <a:endParaRPr sz="3000">
                <a:solidFill>
                  <a:srgbClr val="232323"/>
                </a:solidFill>
                <a:latin typeface="Be Vietnam Pro"/>
                <a:ea typeface="Be Vietnam Pro"/>
                <a:cs typeface="Be Vietnam Pro"/>
                <a:sym typeface="Be Vietnam Pro"/>
              </a:endParaRPr>
            </a:p>
          </p:txBody>
        </p:sp>
        <p:sp>
          <p:nvSpPr>
            <p:cNvPr id="197" name="Google Shape;197;p18"/>
            <p:cNvSpPr txBox="1"/>
            <p:nvPr/>
          </p:nvSpPr>
          <p:spPr>
            <a:xfrm>
              <a:off x="2707101" y="1879850"/>
              <a:ext cx="48084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7">
                  <a:solidFill>
                    <a:srgbClr val="232323"/>
                  </a:solidFill>
                  <a:latin typeface="Alexandria SemiBold"/>
                  <a:ea typeface="Alexandria SemiBold"/>
                  <a:cs typeface="Alexandria SemiBold"/>
                  <a:sym typeface="Alexandria SemiBold"/>
                </a:rPr>
                <a:t>The Challenge</a:t>
              </a:r>
              <a:endParaRPr sz="3007">
                <a:solidFill>
                  <a:srgbClr val="232323"/>
                </a:solidFill>
                <a:latin typeface="Alexandria SemiBold"/>
                <a:ea typeface="Alexandria SemiBold"/>
                <a:cs typeface="Alexandria SemiBold"/>
                <a:sym typeface="Alexandria SemiBold"/>
              </a:endParaRPr>
            </a:p>
          </p:txBody>
        </p:sp>
      </p:grpSp>
      <p:grpSp>
        <p:nvGrpSpPr>
          <p:cNvPr id="198" name="Google Shape;198;p18"/>
          <p:cNvGrpSpPr/>
          <p:nvPr/>
        </p:nvGrpSpPr>
        <p:grpSpPr>
          <a:xfrm>
            <a:off x="494099" y="468885"/>
            <a:ext cx="8236066" cy="1005900"/>
            <a:chOff x="494099" y="468885"/>
            <a:chExt cx="8236066" cy="1005900"/>
          </a:xfrm>
        </p:grpSpPr>
        <p:sp>
          <p:nvSpPr>
            <p:cNvPr id="199" name="Google Shape;199;p18"/>
            <p:cNvSpPr/>
            <p:nvPr/>
          </p:nvSpPr>
          <p:spPr>
            <a:xfrm>
              <a:off x="1638765" y="468885"/>
              <a:ext cx="70914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200" name="Google Shape;200;p18"/>
            <p:cNvSpPr/>
            <p:nvPr/>
          </p:nvSpPr>
          <p:spPr>
            <a:xfrm>
              <a:off x="1856873" y="638755"/>
              <a:ext cx="665700" cy="666000"/>
            </a:xfrm>
            <a:prstGeom prst="ellipse">
              <a:avLst/>
            </a:prstGeom>
            <a:noFill/>
            <a:ln cap="flat" cmpd="sng" w="14350">
              <a:solidFill>
                <a:srgbClr val="2323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232323"/>
                  </a:solidFill>
                  <a:latin typeface="Be Vietnam Pro"/>
                  <a:ea typeface="Be Vietnam Pro"/>
                  <a:cs typeface="Be Vietnam Pro"/>
                  <a:sym typeface="Be Vietnam Pro"/>
                </a:rPr>
                <a:t>1</a:t>
              </a:r>
              <a:endParaRPr sz="3000">
                <a:solidFill>
                  <a:srgbClr val="232323"/>
                </a:solidFill>
                <a:latin typeface="Be Vietnam Pro"/>
                <a:ea typeface="Be Vietnam Pro"/>
                <a:cs typeface="Be Vietnam Pro"/>
                <a:sym typeface="Be Vietnam Pro"/>
              </a:endParaRPr>
            </a:p>
          </p:txBody>
        </p:sp>
        <p:sp>
          <p:nvSpPr>
            <p:cNvPr id="201" name="Google Shape;201;p18"/>
            <p:cNvSpPr txBox="1"/>
            <p:nvPr/>
          </p:nvSpPr>
          <p:spPr>
            <a:xfrm>
              <a:off x="2707101" y="740288"/>
              <a:ext cx="48084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7">
                  <a:solidFill>
                    <a:srgbClr val="232323"/>
                  </a:solidFill>
                  <a:latin typeface="Alexandria SemiBold"/>
                  <a:ea typeface="Alexandria SemiBold"/>
                  <a:cs typeface="Alexandria SemiBold"/>
                  <a:sym typeface="Alexandria SemiBold"/>
                </a:rPr>
                <a:t>The Context</a:t>
              </a:r>
              <a:endParaRPr sz="3007">
                <a:solidFill>
                  <a:srgbClr val="232323"/>
                </a:solidFill>
                <a:latin typeface="Alexandria SemiBold"/>
                <a:ea typeface="Alexandria SemiBold"/>
                <a:cs typeface="Alexandria SemiBold"/>
                <a:sym typeface="Alexandria SemiBold"/>
              </a:endParaRPr>
            </a:p>
          </p:txBody>
        </p:sp>
        <p:sp>
          <p:nvSpPr>
            <p:cNvPr id="202" name="Google Shape;202;p18"/>
            <p:cNvSpPr/>
            <p:nvPr/>
          </p:nvSpPr>
          <p:spPr>
            <a:xfrm>
              <a:off x="494099" y="468885"/>
              <a:ext cx="10173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203" name="Google Shape;203;p18"/>
            <p:cNvSpPr/>
            <p:nvPr/>
          </p:nvSpPr>
          <p:spPr>
            <a:xfrm>
              <a:off x="701894" y="673753"/>
              <a:ext cx="596446" cy="595996"/>
            </a:xfrm>
            <a:custGeom>
              <a:rect b="b" l="l" r="r" t="t"/>
              <a:pathLst>
                <a:path extrusionOk="0" h="88822" w="88823">
                  <a:moveTo>
                    <a:pt x="52510" y="0"/>
                  </a:moveTo>
                  <a:lnTo>
                    <a:pt x="51145" y="60"/>
                  </a:lnTo>
                  <a:lnTo>
                    <a:pt x="49781" y="238"/>
                  </a:lnTo>
                  <a:lnTo>
                    <a:pt x="48357" y="534"/>
                  </a:lnTo>
                  <a:lnTo>
                    <a:pt x="47051" y="950"/>
                  </a:lnTo>
                  <a:lnTo>
                    <a:pt x="45687" y="1424"/>
                  </a:lnTo>
                  <a:lnTo>
                    <a:pt x="44381" y="2018"/>
                  </a:lnTo>
                  <a:lnTo>
                    <a:pt x="43076" y="2730"/>
                  </a:lnTo>
                  <a:lnTo>
                    <a:pt x="41830" y="3560"/>
                  </a:lnTo>
                  <a:lnTo>
                    <a:pt x="40643" y="4510"/>
                  </a:lnTo>
                  <a:lnTo>
                    <a:pt x="39516" y="5578"/>
                  </a:lnTo>
                  <a:lnTo>
                    <a:pt x="38389" y="6764"/>
                  </a:lnTo>
                  <a:lnTo>
                    <a:pt x="35956" y="9612"/>
                  </a:lnTo>
                  <a:lnTo>
                    <a:pt x="35303" y="10384"/>
                  </a:lnTo>
                  <a:lnTo>
                    <a:pt x="34591" y="11036"/>
                  </a:lnTo>
                  <a:lnTo>
                    <a:pt x="33879" y="11748"/>
                  </a:lnTo>
                  <a:lnTo>
                    <a:pt x="33108" y="12342"/>
                  </a:lnTo>
                  <a:lnTo>
                    <a:pt x="32337" y="12935"/>
                  </a:lnTo>
                  <a:lnTo>
                    <a:pt x="31506" y="13469"/>
                  </a:lnTo>
                  <a:lnTo>
                    <a:pt x="30675" y="13944"/>
                  </a:lnTo>
                  <a:lnTo>
                    <a:pt x="29785" y="14418"/>
                  </a:lnTo>
                  <a:lnTo>
                    <a:pt x="28895" y="14834"/>
                  </a:lnTo>
                  <a:lnTo>
                    <a:pt x="28005" y="15190"/>
                  </a:lnTo>
                  <a:lnTo>
                    <a:pt x="27056" y="15486"/>
                  </a:lnTo>
                  <a:lnTo>
                    <a:pt x="26107" y="15783"/>
                  </a:lnTo>
                  <a:lnTo>
                    <a:pt x="25157" y="16020"/>
                  </a:lnTo>
                  <a:lnTo>
                    <a:pt x="24149" y="16139"/>
                  </a:lnTo>
                  <a:lnTo>
                    <a:pt x="23199" y="16258"/>
                  </a:lnTo>
                  <a:lnTo>
                    <a:pt x="22191" y="16376"/>
                  </a:lnTo>
                  <a:lnTo>
                    <a:pt x="18453" y="16495"/>
                  </a:lnTo>
                  <a:lnTo>
                    <a:pt x="16851" y="16673"/>
                  </a:lnTo>
                  <a:lnTo>
                    <a:pt x="15308" y="16910"/>
                  </a:lnTo>
                  <a:lnTo>
                    <a:pt x="13825" y="17266"/>
                  </a:lnTo>
                  <a:lnTo>
                    <a:pt x="12401" y="17741"/>
                  </a:lnTo>
                  <a:lnTo>
                    <a:pt x="11036" y="18275"/>
                  </a:lnTo>
                  <a:lnTo>
                    <a:pt x="9731" y="18987"/>
                  </a:lnTo>
                  <a:lnTo>
                    <a:pt x="8544" y="19699"/>
                  </a:lnTo>
                  <a:lnTo>
                    <a:pt x="7417" y="20530"/>
                  </a:lnTo>
                  <a:lnTo>
                    <a:pt x="6349" y="21479"/>
                  </a:lnTo>
                  <a:lnTo>
                    <a:pt x="5340" y="22428"/>
                  </a:lnTo>
                  <a:lnTo>
                    <a:pt x="4450" y="23496"/>
                  </a:lnTo>
                  <a:lnTo>
                    <a:pt x="3560" y="24623"/>
                  </a:lnTo>
                  <a:lnTo>
                    <a:pt x="2848" y="25751"/>
                  </a:lnTo>
                  <a:lnTo>
                    <a:pt x="2195" y="26937"/>
                  </a:lnTo>
                  <a:lnTo>
                    <a:pt x="1602" y="28243"/>
                  </a:lnTo>
                  <a:lnTo>
                    <a:pt x="1068" y="29489"/>
                  </a:lnTo>
                  <a:lnTo>
                    <a:pt x="712" y="30853"/>
                  </a:lnTo>
                  <a:lnTo>
                    <a:pt x="356" y="32159"/>
                  </a:lnTo>
                  <a:lnTo>
                    <a:pt x="178" y="33523"/>
                  </a:lnTo>
                  <a:lnTo>
                    <a:pt x="59" y="34888"/>
                  </a:lnTo>
                  <a:lnTo>
                    <a:pt x="0" y="36312"/>
                  </a:lnTo>
                  <a:lnTo>
                    <a:pt x="119" y="37677"/>
                  </a:lnTo>
                  <a:lnTo>
                    <a:pt x="297" y="39101"/>
                  </a:lnTo>
                  <a:lnTo>
                    <a:pt x="534" y="40465"/>
                  </a:lnTo>
                  <a:lnTo>
                    <a:pt x="949" y="41830"/>
                  </a:lnTo>
                  <a:lnTo>
                    <a:pt x="1424" y="43135"/>
                  </a:lnTo>
                  <a:lnTo>
                    <a:pt x="2017" y="44441"/>
                  </a:lnTo>
                  <a:lnTo>
                    <a:pt x="2789" y="45746"/>
                  </a:lnTo>
                  <a:lnTo>
                    <a:pt x="3619" y="46992"/>
                  </a:lnTo>
                  <a:lnTo>
                    <a:pt x="4569" y="48179"/>
                  </a:lnTo>
                  <a:lnTo>
                    <a:pt x="5637" y="49365"/>
                  </a:lnTo>
                  <a:lnTo>
                    <a:pt x="6823" y="50433"/>
                  </a:lnTo>
                  <a:lnTo>
                    <a:pt x="9612" y="52866"/>
                  </a:lnTo>
                  <a:lnTo>
                    <a:pt x="10383" y="53519"/>
                  </a:lnTo>
                  <a:lnTo>
                    <a:pt x="11095" y="54231"/>
                  </a:lnTo>
                  <a:lnTo>
                    <a:pt x="11748" y="54943"/>
                  </a:lnTo>
                  <a:lnTo>
                    <a:pt x="12341" y="55714"/>
                  </a:lnTo>
                  <a:lnTo>
                    <a:pt x="12935" y="56485"/>
                  </a:lnTo>
                  <a:lnTo>
                    <a:pt x="13469" y="57316"/>
                  </a:lnTo>
                  <a:lnTo>
                    <a:pt x="14003" y="58206"/>
                  </a:lnTo>
                  <a:lnTo>
                    <a:pt x="14418" y="59037"/>
                  </a:lnTo>
                  <a:lnTo>
                    <a:pt x="14833" y="59927"/>
                  </a:lnTo>
                  <a:lnTo>
                    <a:pt x="15189" y="60876"/>
                  </a:lnTo>
                  <a:lnTo>
                    <a:pt x="15486" y="61766"/>
                  </a:lnTo>
                  <a:lnTo>
                    <a:pt x="15783" y="62715"/>
                  </a:lnTo>
                  <a:lnTo>
                    <a:pt x="16020" y="63724"/>
                  </a:lnTo>
                  <a:lnTo>
                    <a:pt x="16198" y="64673"/>
                  </a:lnTo>
                  <a:lnTo>
                    <a:pt x="16317" y="65682"/>
                  </a:lnTo>
                  <a:lnTo>
                    <a:pt x="16376" y="66631"/>
                  </a:lnTo>
                  <a:lnTo>
                    <a:pt x="16554" y="70369"/>
                  </a:lnTo>
                  <a:lnTo>
                    <a:pt x="16673" y="71971"/>
                  </a:lnTo>
                  <a:lnTo>
                    <a:pt x="16910" y="73514"/>
                  </a:lnTo>
                  <a:lnTo>
                    <a:pt x="17266" y="74997"/>
                  </a:lnTo>
                  <a:lnTo>
                    <a:pt x="17741" y="76421"/>
                  </a:lnTo>
                  <a:lnTo>
                    <a:pt x="18334" y="77786"/>
                  </a:lnTo>
                  <a:lnTo>
                    <a:pt x="18987" y="79091"/>
                  </a:lnTo>
                  <a:lnTo>
                    <a:pt x="19699" y="80278"/>
                  </a:lnTo>
                  <a:lnTo>
                    <a:pt x="20529" y="81464"/>
                  </a:lnTo>
                  <a:lnTo>
                    <a:pt x="21479" y="82532"/>
                  </a:lnTo>
                  <a:lnTo>
                    <a:pt x="22428" y="83482"/>
                  </a:lnTo>
                  <a:lnTo>
                    <a:pt x="23496" y="84431"/>
                  </a:lnTo>
                  <a:lnTo>
                    <a:pt x="24623" y="85262"/>
                  </a:lnTo>
                  <a:lnTo>
                    <a:pt x="25751" y="85974"/>
                  </a:lnTo>
                  <a:lnTo>
                    <a:pt x="26997" y="86686"/>
                  </a:lnTo>
                  <a:lnTo>
                    <a:pt x="28243" y="87279"/>
                  </a:lnTo>
                  <a:lnTo>
                    <a:pt x="29489" y="87754"/>
                  </a:lnTo>
                  <a:lnTo>
                    <a:pt x="30853" y="88169"/>
                  </a:lnTo>
                  <a:lnTo>
                    <a:pt x="32159" y="88466"/>
                  </a:lnTo>
                  <a:lnTo>
                    <a:pt x="33523" y="88703"/>
                  </a:lnTo>
                  <a:lnTo>
                    <a:pt x="34947" y="88822"/>
                  </a:lnTo>
                  <a:lnTo>
                    <a:pt x="36312" y="88822"/>
                  </a:lnTo>
                  <a:lnTo>
                    <a:pt x="37677" y="88762"/>
                  </a:lnTo>
                  <a:lnTo>
                    <a:pt x="39101" y="88584"/>
                  </a:lnTo>
                  <a:lnTo>
                    <a:pt x="40465" y="88288"/>
                  </a:lnTo>
                  <a:lnTo>
                    <a:pt x="41830" y="87872"/>
                  </a:lnTo>
                  <a:lnTo>
                    <a:pt x="43135" y="87398"/>
                  </a:lnTo>
                  <a:lnTo>
                    <a:pt x="44500" y="86804"/>
                  </a:lnTo>
                  <a:lnTo>
                    <a:pt x="45746" y="86092"/>
                  </a:lnTo>
                  <a:lnTo>
                    <a:pt x="46992" y="85262"/>
                  </a:lnTo>
                  <a:lnTo>
                    <a:pt x="48179" y="84312"/>
                  </a:lnTo>
                  <a:lnTo>
                    <a:pt x="49365" y="83244"/>
                  </a:lnTo>
                  <a:lnTo>
                    <a:pt x="50433" y="82058"/>
                  </a:lnTo>
                  <a:lnTo>
                    <a:pt x="52866" y="79210"/>
                  </a:lnTo>
                  <a:lnTo>
                    <a:pt x="53519" y="78438"/>
                  </a:lnTo>
                  <a:lnTo>
                    <a:pt x="54231" y="77786"/>
                  </a:lnTo>
                  <a:lnTo>
                    <a:pt x="54943" y="77074"/>
                  </a:lnTo>
                  <a:lnTo>
                    <a:pt x="55714" y="76480"/>
                  </a:lnTo>
                  <a:lnTo>
                    <a:pt x="56545" y="75887"/>
                  </a:lnTo>
                  <a:lnTo>
                    <a:pt x="57316" y="75353"/>
                  </a:lnTo>
                  <a:lnTo>
                    <a:pt x="58206" y="74878"/>
                  </a:lnTo>
                  <a:lnTo>
                    <a:pt x="59037" y="74404"/>
                  </a:lnTo>
                  <a:lnTo>
                    <a:pt x="59927" y="73988"/>
                  </a:lnTo>
                  <a:lnTo>
                    <a:pt x="60876" y="73632"/>
                  </a:lnTo>
                  <a:lnTo>
                    <a:pt x="61766" y="73336"/>
                  </a:lnTo>
                  <a:lnTo>
                    <a:pt x="62715" y="73039"/>
                  </a:lnTo>
                  <a:lnTo>
                    <a:pt x="63724" y="72861"/>
                  </a:lnTo>
                  <a:lnTo>
                    <a:pt x="64673" y="72683"/>
                  </a:lnTo>
                  <a:lnTo>
                    <a:pt x="65682" y="72564"/>
                  </a:lnTo>
                  <a:lnTo>
                    <a:pt x="66691" y="72446"/>
                  </a:lnTo>
                  <a:lnTo>
                    <a:pt x="70370" y="72327"/>
                  </a:lnTo>
                  <a:lnTo>
                    <a:pt x="71972" y="72149"/>
                  </a:lnTo>
                  <a:lnTo>
                    <a:pt x="73514" y="71912"/>
                  </a:lnTo>
                  <a:lnTo>
                    <a:pt x="74998" y="71556"/>
                  </a:lnTo>
                  <a:lnTo>
                    <a:pt x="76422" y="71081"/>
                  </a:lnTo>
                  <a:lnTo>
                    <a:pt x="77786" y="70547"/>
                  </a:lnTo>
                  <a:lnTo>
                    <a:pt x="79092" y="69835"/>
                  </a:lnTo>
                  <a:lnTo>
                    <a:pt x="80278" y="69123"/>
                  </a:lnTo>
                  <a:lnTo>
                    <a:pt x="81465" y="68292"/>
                  </a:lnTo>
                  <a:lnTo>
                    <a:pt x="82533" y="67343"/>
                  </a:lnTo>
                  <a:lnTo>
                    <a:pt x="83482" y="66394"/>
                  </a:lnTo>
                  <a:lnTo>
                    <a:pt x="84432" y="65326"/>
                  </a:lnTo>
                  <a:lnTo>
                    <a:pt x="85262" y="64258"/>
                  </a:lnTo>
                  <a:lnTo>
                    <a:pt x="86034" y="63071"/>
                  </a:lnTo>
                  <a:lnTo>
                    <a:pt x="86686" y="61885"/>
                  </a:lnTo>
                  <a:lnTo>
                    <a:pt x="87280" y="60579"/>
                  </a:lnTo>
                  <a:lnTo>
                    <a:pt x="87754" y="59333"/>
                  </a:lnTo>
                  <a:lnTo>
                    <a:pt x="88170" y="58028"/>
                  </a:lnTo>
                  <a:lnTo>
                    <a:pt x="88466" y="56663"/>
                  </a:lnTo>
                  <a:lnTo>
                    <a:pt x="88704" y="55299"/>
                  </a:lnTo>
                  <a:lnTo>
                    <a:pt x="88822" y="53934"/>
                  </a:lnTo>
                  <a:lnTo>
                    <a:pt x="88822" y="52510"/>
                  </a:lnTo>
                  <a:lnTo>
                    <a:pt x="88763" y="51145"/>
                  </a:lnTo>
                  <a:lnTo>
                    <a:pt x="88585" y="49781"/>
                  </a:lnTo>
                  <a:lnTo>
                    <a:pt x="88288" y="48357"/>
                  </a:lnTo>
                  <a:lnTo>
                    <a:pt x="87873" y="46992"/>
                  </a:lnTo>
                  <a:lnTo>
                    <a:pt x="87398" y="45687"/>
                  </a:lnTo>
                  <a:lnTo>
                    <a:pt x="86805" y="44381"/>
                  </a:lnTo>
                  <a:lnTo>
                    <a:pt x="86093" y="43076"/>
                  </a:lnTo>
                  <a:lnTo>
                    <a:pt x="85262" y="41830"/>
                  </a:lnTo>
                  <a:lnTo>
                    <a:pt x="84313" y="40643"/>
                  </a:lnTo>
                  <a:lnTo>
                    <a:pt x="83245" y="39516"/>
                  </a:lnTo>
                  <a:lnTo>
                    <a:pt x="82058" y="38389"/>
                  </a:lnTo>
                  <a:lnTo>
                    <a:pt x="79210" y="35956"/>
                  </a:lnTo>
                  <a:lnTo>
                    <a:pt x="78498" y="35303"/>
                  </a:lnTo>
                  <a:lnTo>
                    <a:pt x="77786" y="34591"/>
                  </a:lnTo>
                  <a:lnTo>
                    <a:pt x="77134" y="33879"/>
                  </a:lnTo>
                  <a:lnTo>
                    <a:pt x="76481" y="33108"/>
                  </a:lnTo>
                  <a:lnTo>
                    <a:pt x="75888" y="32337"/>
                  </a:lnTo>
                  <a:lnTo>
                    <a:pt x="75354" y="31506"/>
                  </a:lnTo>
                  <a:lnTo>
                    <a:pt x="74879" y="30616"/>
                  </a:lnTo>
                  <a:lnTo>
                    <a:pt x="74404" y="29785"/>
                  </a:lnTo>
                  <a:lnTo>
                    <a:pt x="73989" y="28895"/>
                  </a:lnTo>
                  <a:lnTo>
                    <a:pt x="73633" y="27946"/>
                  </a:lnTo>
                  <a:lnTo>
                    <a:pt x="73336" y="27056"/>
                  </a:lnTo>
                  <a:lnTo>
                    <a:pt x="73040" y="26107"/>
                  </a:lnTo>
                  <a:lnTo>
                    <a:pt x="72862" y="25157"/>
                  </a:lnTo>
                  <a:lnTo>
                    <a:pt x="72684" y="24149"/>
                  </a:lnTo>
                  <a:lnTo>
                    <a:pt x="72565" y="23140"/>
                  </a:lnTo>
                  <a:lnTo>
                    <a:pt x="72506" y="22191"/>
                  </a:lnTo>
                  <a:lnTo>
                    <a:pt x="72328" y="18453"/>
                  </a:lnTo>
                  <a:lnTo>
                    <a:pt x="72209" y="16851"/>
                  </a:lnTo>
                  <a:lnTo>
                    <a:pt x="71912" y="15308"/>
                  </a:lnTo>
                  <a:lnTo>
                    <a:pt x="71556" y="13825"/>
                  </a:lnTo>
                  <a:lnTo>
                    <a:pt x="71082" y="12401"/>
                  </a:lnTo>
                  <a:lnTo>
                    <a:pt x="70548" y="11036"/>
                  </a:lnTo>
                  <a:lnTo>
                    <a:pt x="69895" y="9731"/>
                  </a:lnTo>
                  <a:lnTo>
                    <a:pt x="69123" y="8544"/>
                  </a:lnTo>
                  <a:lnTo>
                    <a:pt x="68293" y="7417"/>
                  </a:lnTo>
                  <a:lnTo>
                    <a:pt x="67403" y="6349"/>
                  </a:lnTo>
                  <a:lnTo>
                    <a:pt x="66394" y="5340"/>
                  </a:lnTo>
                  <a:lnTo>
                    <a:pt x="65326" y="4391"/>
                  </a:lnTo>
                  <a:lnTo>
                    <a:pt x="64258" y="3560"/>
                  </a:lnTo>
                  <a:lnTo>
                    <a:pt x="63071" y="2848"/>
                  </a:lnTo>
                  <a:lnTo>
                    <a:pt x="61885" y="2136"/>
                  </a:lnTo>
                  <a:lnTo>
                    <a:pt x="60639" y="1602"/>
                  </a:lnTo>
                  <a:lnTo>
                    <a:pt x="59333" y="1068"/>
                  </a:lnTo>
                  <a:lnTo>
                    <a:pt x="58028" y="653"/>
                  </a:lnTo>
                  <a:lnTo>
                    <a:pt x="56663" y="356"/>
                  </a:lnTo>
                  <a:lnTo>
                    <a:pt x="55299" y="178"/>
                  </a:lnTo>
                  <a:lnTo>
                    <a:pt x="53934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9"/>
          <p:cNvSpPr/>
          <p:nvPr/>
        </p:nvSpPr>
        <p:spPr>
          <a:xfrm>
            <a:off x="256000" y="247500"/>
            <a:ext cx="25350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LoRA Adapters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descr="increase text size even more" id="209" name="Google Shape;20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400" y="179463"/>
            <a:ext cx="5504950" cy="478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0" title="datase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650" y="1021487"/>
            <a:ext cx="5572700" cy="3308824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0"/>
          <p:cNvSpPr/>
          <p:nvPr/>
        </p:nvSpPr>
        <p:spPr>
          <a:xfrm>
            <a:off x="256000" y="247500"/>
            <a:ext cx="25350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Dataset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1" title="IT promp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650" y="1040031"/>
            <a:ext cx="5572700" cy="3450285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1"/>
          <p:cNvSpPr/>
          <p:nvPr/>
        </p:nvSpPr>
        <p:spPr>
          <a:xfrm>
            <a:off x="256000" y="247500"/>
            <a:ext cx="31293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Instruction Tuning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7088" y="424125"/>
            <a:ext cx="5310488" cy="4295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2" title="base_layer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7088" y="424125"/>
            <a:ext cx="5310489" cy="428541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2"/>
          <p:cNvSpPr/>
          <p:nvPr/>
        </p:nvSpPr>
        <p:spPr>
          <a:xfrm>
            <a:off x="256000" y="247500"/>
            <a:ext cx="25350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Base Model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23" title="lora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2213" y="86896"/>
            <a:ext cx="5310488" cy="4969708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3"/>
          <p:cNvSpPr/>
          <p:nvPr/>
        </p:nvSpPr>
        <p:spPr>
          <a:xfrm>
            <a:off x="256000" y="247500"/>
            <a:ext cx="30417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LoRA / PEFT Model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 title="20220706_171636_cropped.jpg"/>
          <p:cNvPicPr preferRelativeResize="0"/>
          <p:nvPr/>
        </p:nvPicPr>
        <p:blipFill rotWithShape="1">
          <a:blip r:embed="rId3">
            <a:alphaModFix/>
          </a:blip>
          <a:srcRect b="0" l="6718" r="6709" t="0"/>
          <a:stretch/>
        </p:blipFill>
        <p:spPr>
          <a:xfrm>
            <a:off x="4983250" y="-496175"/>
            <a:ext cx="4448399" cy="5639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Google Shape;32;p6" title="DF25_PresentationTemplate_Title2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6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Mumbai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34" name="Google Shape;34;p6"/>
          <p:cNvSpPr txBox="1"/>
          <p:nvPr/>
        </p:nvSpPr>
        <p:spPr>
          <a:xfrm>
            <a:off x="1126325" y="4213225"/>
            <a:ext cx="2862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Mayur Madnani</a:t>
            </a:r>
            <a:endParaRPr sz="2400">
              <a:solidFill>
                <a:schemeClr val="dk1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5" name="Google Shape;35;p6"/>
          <p:cNvSpPr txBox="1"/>
          <p:nvPr/>
        </p:nvSpPr>
        <p:spPr>
          <a:xfrm>
            <a:off x="410375" y="1631213"/>
            <a:ext cx="4294200" cy="2164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</a:pPr>
            <a:r>
              <a:rPr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Staff Engg @ JioHotstar</a:t>
            </a:r>
            <a:endParaRPr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</a:pPr>
            <a:r>
              <a:rPr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Previously @ Intuit, Walmart, SAP</a:t>
            </a:r>
            <a:endParaRPr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</a:pPr>
            <a:r>
              <a:rPr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Expertise in Data, AI and Backend</a:t>
            </a:r>
            <a:endParaRPr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</a:pPr>
            <a:r>
              <a:rPr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~10 years in the Industry</a:t>
            </a:r>
            <a:endParaRPr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556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</a:pPr>
            <a:r>
              <a:rPr lang="en" sz="20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GenAI Course Author</a:t>
            </a:r>
            <a:endParaRPr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Google Shape;239;p24" title="Screenshot 2025-12-09 12051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288" y="1040334"/>
            <a:ext cx="8367424" cy="306284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24"/>
          <p:cNvSpPr/>
          <p:nvPr/>
        </p:nvSpPr>
        <p:spPr>
          <a:xfrm>
            <a:off x="256000" y="247500"/>
            <a:ext cx="31293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Try them out!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Google Shape;245;p25" title="screensho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650" y="1143261"/>
            <a:ext cx="5572700" cy="316457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25"/>
          <p:cNvSpPr/>
          <p:nvPr/>
        </p:nvSpPr>
        <p:spPr>
          <a:xfrm>
            <a:off x="256000" y="247500"/>
            <a:ext cx="31293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Try them out!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6" title="screenshot.png"/>
          <p:cNvPicPr preferRelativeResize="0"/>
          <p:nvPr/>
        </p:nvPicPr>
        <p:blipFill rotWithShape="1">
          <a:blip r:embed="rId3">
            <a:alphaModFix/>
          </a:blip>
          <a:srcRect b="0" l="2235" r="2235" t="0"/>
          <a:stretch/>
        </p:blipFill>
        <p:spPr>
          <a:xfrm>
            <a:off x="1785650" y="1143261"/>
            <a:ext cx="5572700" cy="3164575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6"/>
          <p:cNvSpPr/>
          <p:nvPr/>
        </p:nvSpPr>
        <p:spPr>
          <a:xfrm>
            <a:off x="256000" y="247500"/>
            <a:ext cx="35982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Ollama API- Tags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oogle Shape;257;p27" title="screenshot (1).png"/>
          <p:cNvPicPr preferRelativeResize="0"/>
          <p:nvPr/>
        </p:nvPicPr>
        <p:blipFill rotWithShape="1">
          <a:blip r:embed="rId3">
            <a:alphaModFix/>
          </a:blip>
          <a:srcRect b="4145" l="0" r="0" t="4136"/>
          <a:stretch/>
        </p:blipFill>
        <p:spPr>
          <a:xfrm>
            <a:off x="1785650" y="1143261"/>
            <a:ext cx="5572700" cy="3164576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7"/>
          <p:cNvSpPr/>
          <p:nvPr/>
        </p:nvSpPr>
        <p:spPr>
          <a:xfrm>
            <a:off x="256000" y="247500"/>
            <a:ext cx="35982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Ollama API- Generate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28" title="screenshot (2)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5650" y="1286116"/>
            <a:ext cx="5572700" cy="2878866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28"/>
          <p:cNvSpPr/>
          <p:nvPr/>
        </p:nvSpPr>
        <p:spPr>
          <a:xfrm>
            <a:off x="256000" y="247500"/>
            <a:ext cx="35982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Ollama API- Interfaces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9"/>
          <p:cNvSpPr/>
          <p:nvPr/>
        </p:nvSpPr>
        <p:spPr>
          <a:xfrm>
            <a:off x="256000" y="247500"/>
            <a:ext cx="31293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Demo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descr="From API to On-Device: Building AI-Powered Story Generators with KMP and Gemma Models :: Devfest Goa&#10;&#10;Github: https://github.com/mayurmadnani/MicroFables" id="270" name="Google Shape;270;p29" title="Microfables Dem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4211" y="1030098"/>
            <a:ext cx="6475575" cy="3642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0"/>
          <p:cNvSpPr/>
          <p:nvPr/>
        </p:nvSpPr>
        <p:spPr>
          <a:xfrm>
            <a:off x="256000" y="247500"/>
            <a:ext cx="32535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Key Takeaways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grpSp>
        <p:nvGrpSpPr>
          <p:cNvPr id="276" name="Google Shape;276;p30"/>
          <p:cNvGrpSpPr/>
          <p:nvPr/>
        </p:nvGrpSpPr>
        <p:grpSpPr>
          <a:xfrm>
            <a:off x="1492171" y="3956324"/>
            <a:ext cx="6159664" cy="990000"/>
            <a:chOff x="1492171" y="3956324"/>
            <a:chExt cx="6159664" cy="990000"/>
          </a:xfrm>
        </p:grpSpPr>
        <p:pic>
          <p:nvPicPr>
            <p:cNvPr id="277" name="Google Shape;277;p30" title="Screenshot 2025-12-02 180913.png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6672935" y="3961861"/>
              <a:ext cx="978900" cy="978900"/>
            </a:xfrm>
            <a:prstGeom prst="ellipse">
              <a:avLst/>
            </a:prstGeom>
            <a:noFill/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278" name="Google Shape;278;p30"/>
            <p:cNvSpPr/>
            <p:nvPr/>
          </p:nvSpPr>
          <p:spPr>
            <a:xfrm>
              <a:off x="1492171" y="3958908"/>
              <a:ext cx="990000" cy="9849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22">
                <a:solidFill>
                  <a:schemeClr val="dk1"/>
                </a:solidFill>
              </a:endParaRPr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2489211" y="3956324"/>
              <a:ext cx="4178400" cy="99000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25" lIns="225025" spcFirstLastPara="1" rIns="225025" wrap="square" tIns="1462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The </a:t>
              </a:r>
              <a:r>
                <a:rPr b="1"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Modular </a:t>
              </a: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Ecosystem</a:t>
              </a:r>
              <a:endParaRPr sz="1476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80" name="Google Shape;280;p30"/>
            <p:cNvSpPr txBox="1"/>
            <p:nvPr/>
          </p:nvSpPr>
          <p:spPr>
            <a:xfrm>
              <a:off x="1492171" y="3956693"/>
              <a:ext cx="990000" cy="9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60">
                  <a:latin typeface="IBM Plex Sans"/>
                  <a:ea typeface="IBM Plex Sans"/>
                  <a:cs typeface="IBM Plex Sans"/>
                  <a:sym typeface="IBM Plex Sans"/>
                </a:rPr>
                <a:t>4</a:t>
              </a:r>
              <a:endParaRPr sz="406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281" name="Google Shape;281;p30"/>
          <p:cNvGrpSpPr/>
          <p:nvPr/>
        </p:nvGrpSpPr>
        <p:grpSpPr>
          <a:xfrm>
            <a:off x="1492171" y="2966336"/>
            <a:ext cx="6159664" cy="990000"/>
            <a:chOff x="1492171" y="2966336"/>
            <a:chExt cx="6159664" cy="990000"/>
          </a:xfrm>
        </p:grpSpPr>
        <p:pic>
          <p:nvPicPr>
            <p:cNvPr id="282" name="Google Shape;282;p30" title="Screenshot 2025-12-02 181407.png"/>
            <p:cNvPicPr preferRelativeResize="0"/>
            <p:nvPr/>
          </p:nvPicPr>
          <p:blipFill rotWithShape="1">
            <a:blip r:embed="rId4">
              <a:alphaModFix/>
            </a:blip>
            <a:srcRect b="0" l="758" r="748" t="0"/>
            <a:stretch/>
          </p:blipFill>
          <p:spPr>
            <a:xfrm>
              <a:off x="6672935" y="2971873"/>
              <a:ext cx="978900" cy="978900"/>
            </a:xfrm>
            <a:prstGeom prst="ellipse">
              <a:avLst/>
            </a:prstGeom>
            <a:noFill/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283" name="Google Shape;283;p30"/>
            <p:cNvSpPr/>
            <p:nvPr/>
          </p:nvSpPr>
          <p:spPr>
            <a:xfrm>
              <a:off x="1492171" y="2967259"/>
              <a:ext cx="990000" cy="9882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22">
                <a:solidFill>
                  <a:schemeClr val="dk1"/>
                </a:solidFill>
              </a:endParaRPr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2489211" y="2966336"/>
              <a:ext cx="4178400" cy="99000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25" lIns="225025" spcFirstLastPara="1" rIns="225025" wrap="square" tIns="1462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Adaptation- Jack of all trades into a </a:t>
              </a:r>
              <a:r>
                <a:rPr b="1"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Master of One</a:t>
              </a:r>
              <a:endParaRPr b="1" sz="1476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85" name="Google Shape;285;p30"/>
            <p:cNvSpPr txBox="1"/>
            <p:nvPr/>
          </p:nvSpPr>
          <p:spPr>
            <a:xfrm>
              <a:off x="1492171" y="2966705"/>
              <a:ext cx="990000" cy="9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60">
                  <a:latin typeface="IBM Plex Sans"/>
                  <a:ea typeface="IBM Plex Sans"/>
                  <a:cs typeface="IBM Plex Sans"/>
                  <a:sym typeface="IBM Plex Sans"/>
                </a:rPr>
                <a:t>3</a:t>
              </a:r>
              <a:endParaRPr sz="406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286" name="Google Shape;286;p30"/>
          <p:cNvGrpSpPr/>
          <p:nvPr/>
        </p:nvGrpSpPr>
        <p:grpSpPr>
          <a:xfrm>
            <a:off x="1492171" y="1976348"/>
            <a:ext cx="6159664" cy="990000"/>
            <a:chOff x="1492171" y="1976348"/>
            <a:chExt cx="6159664" cy="990000"/>
          </a:xfrm>
        </p:grpSpPr>
        <p:pic>
          <p:nvPicPr>
            <p:cNvPr id="287" name="Google Shape;287;p30" title="Screenshot 2025-12-02 181444.png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672935" y="1981885"/>
              <a:ext cx="978900" cy="978900"/>
            </a:xfrm>
            <a:prstGeom prst="ellipse">
              <a:avLst/>
            </a:prstGeom>
            <a:noFill/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288" name="Google Shape;288;p30"/>
            <p:cNvSpPr/>
            <p:nvPr/>
          </p:nvSpPr>
          <p:spPr>
            <a:xfrm>
              <a:off x="1492171" y="1976348"/>
              <a:ext cx="990000" cy="9900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22">
                <a:solidFill>
                  <a:schemeClr val="dk1"/>
                </a:solidFill>
              </a:endParaRPr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2489211" y="1976348"/>
              <a:ext cx="4178400" cy="99000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25" lIns="225025" spcFirstLastPara="1" rIns="225025" wrap="square" tIns="1462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Scaling down for </a:t>
              </a:r>
              <a:r>
                <a:rPr b="1"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practical utility</a:t>
              </a:r>
              <a:endParaRPr b="1" sz="1476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90" name="Google Shape;290;p30"/>
            <p:cNvSpPr txBox="1"/>
            <p:nvPr/>
          </p:nvSpPr>
          <p:spPr>
            <a:xfrm>
              <a:off x="1492171" y="1976717"/>
              <a:ext cx="990000" cy="9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4060">
                  <a:latin typeface="IBM Plex Sans"/>
                  <a:ea typeface="IBM Plex Sans"/>
                  <a:cs typeface="IBM Plex Sans"/>
                  <a:sym typeface="IBM Plex Sans"/>
                </a:rPr>
                <a:t>2</a:t>
              </a:r>
              <a:endParaRPr sz="406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  <p:grpSp>
        <p:nvGrpSpPr>
          <p:cNvPr id="291" name="Google Shape;291;p30"/>
          <p:cNvGrpSpPr/>
          <p:nvPr/>
        </p:nvGrpSpPr>
        <p:grpSpPr>
          <a:xfrm>
            <a:off x="1492171" y="986360"/>
            <a:ext cx="6159664" cy="990000"/>
            <a:chOff x="1492171" y="986360"/>
            <a:chExt cx="6159664" cy="990000"/>
          </a:xfrm>
        </p:grpSpPr>
        <p:pic>
          <p:nvPicPr>
            <p:cNvPr id="292" name="Google Shape;292;p30" title="Screenshot 2025-12-02 180213.png"/>
            <p:cNvPicPr preferRelativeResize="0"/>
            <p:nvPr/>
          </p:nvPicPr>
          <p:blipFill rotWithShape="1">
            <a:blip r:embed="rId6">
              <a:alphaModFix/>
            </a:blip>
            <a:srcRect b="0" l="455" r="455" t="0"/>
            <a:stretch/>
          </p:blipFill>
          <p:spPr>
            <a:xfrm>
              <a:off x="6672935" y="991897"/>
              <a:ext cx="978900" cy="978900"/>
            </a:xfrm>
            <a:prstGeom prst="roundRect">
              <a:avLst>
                <a:gd fmla="val 50000" name="adj"/>
              </a:avLst>
            </a:prstGeom>
            <a:noFill/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293" name="Google Shape;293;p30"/>
            <p:cNvSpPr/>
            <p:nvPr/>
          </p:nvSpPr>
          <p:spPr>
            <a:xfrm>
              <a:off x="1492171" y="988944"/>
              <a:ext cx="990000" cy="984900"/>
            </a:xfrm>
            <a:prstGeom prst="roundRect">
              <a:avLst>
                <a:gd fmla="val 16667" name="adj"/>
              </a:avLst>
            </a:prstGeom>
            <a:solidFill>
              <a:srgbClr val="FFFFFF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l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22">
                <a:solidFill>
                  <a:schemeClr val="dk1"/>
                </a:solidFill>
              </a:endParaRPr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2489211" y="986360"/>
              <a:ext cx="4178400" cy="990000"/>
            </a:xfrm>
            <a:prstGeom prst="roundRect">
              <a:avLst>
                <a:gd fmla="val 50000" name="adj"/>
              </a:avLst>
            </a:prstGeom>
            <a:solidFill>
              <a:schemeClr val="lt2"/>
            </a:solidFill>
            <a:ln cap="flat" cmpd="sng" w="117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146225" lIns="225025" spcFirstLastPara="1" rIns="225025" wrap="square" tIns="1462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Shift from </a:t>
              </a:r>
              <a:r>
                <a:rPr b="1"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Giants</a:t>
              </a:r>
              <a:r>
                <a:rPr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 to </a:t>
              </a:r>
              <a:r>
                <a:rPr b="1" lang="en" sz="2000">
                  <a:solidFill>
                    <a:srgbClr val="010101"/>
                  </a:solidFill>
                  <a:latin typeface="IBM Plex Sans"/>
                  <a:ea typeface="IBM Plex Sans"/>
                  <a:cs typeface="IBM Plex Sans"/>
                  <a:sym typeface="IBM Plex Sans"/>
                </a:rPr>
                <a:t>Specialists</a:t>
              </a:r>
              <a:endParaRPr b="1" sz="2000">
                <a:solidFill>
                  <a:srgbClr val="010101"/>
                </a:solidFill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  <p:sp>
          <p:nvSpPr>
            <p:cNvPr id="295" name="Google Shape;295;p30"/>
            <p:cNvSpPr txBox="1"/>
            <p:nvPr/>
          </p:nvSpPr>
          <p:spPr>
            <a:xfrm>
              <a:off x="1492171" y="986729"/>
              <a:ext cx="990000" cy="9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112500" lIns="112500" spcFirstLastPara="1" rIns="112500" wrap="square" tIns="112500">
              <a:noAutofit/>
            </a:bodyPr>
            <a:lstStyle/>
            <a:p>
              <a:pPr indent="0" lvl="0" marL="0" rtl="0" algn="ctr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353"/>
                <a:buFont typeface="Arial"/>
                <a:buNone/>
              </a:pPr>
              <a:r>
                <a:rPr lang="en" sz="4060">
                  <a:latin typeface="IBM Plex Sans"/>
                  <a:ea typeface="IBM Plex Sans"/>
                  <a:cs typeface="IBM Plex Sans"/>
                  <a:sym typeface="IBM Plex Sans"/>
                </a:rPr>
                <a:t>1</a:t>
              </a:r>
              <a:endParaRPr sz="4060">
                <a:latin typeface="IBM Plex Sans"/>
                <a:ea typeface="IBM Plex Sans"/>
                <a:cs typeface="IBM Plex Sans"/>
                <a:sym typeface="IBM Plex San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0" name="Google Shape;300;p31"/>
          <p:cNvGrpSpPr/>
          <p:nvPr/>
        </p:nvGrpSpPr>
        <p:grpSpPr>
          <a:xfrm>
            <a:off x="2743849" y="818934"/>
            <a:ext cx="3656307" cy="3505650"/>
            <a:chOff x="2365963" y="456588"/>
            <a:chExt cx="4412100" cy="4230300"/>
          </a:xfrm>
        </p:grpSpPr>
        <p:sp>
          <p:nvSpPr>
            <p:cNvPr id="301" name="Google Shape;301;p31"/>
            <p:cNvSpPr/>
            <p:nvPr/>
          </p:nvSpPr>
          <p:spPr>
            <a:xfrm>
              <a:off x="2365963" y="456588"/>
              <a:ext cx="4412100" cy="4230300"/>
            </a:xfrm>
            <a:prstGeom prst="flowChartAlternateProcess">
              <a:avLst/>
            </a:prstGeom>
            <a:solidFill>
              <a:schemeClr val="lt2"/>
            </a:solidFill>
            <a:ln cap="flat" cmpd="sng" w="631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7362" rotWithShape="0" algn="bl" dir="5400000" dist="15787">
                <a:srgbClr val="000000">
                  <a:alpha val="50000"/>
                </a:srgbClr>
              </a:outerShdw>
            </a:effectLst>
          </p:spPr>
          <p:txBody>
            <a:bodyPr anchorCtr="0" anchor="ctr" bIns="75750" lIns="75750" spcFirstLastPara="1" rIns="75750" wrap="square" tIns="7575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60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302" name="Google Shape;302;p31" title="qr-microfables.png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665538" y="658837"/>
              <a:ext cx="3812925" cy="3825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3" name="Google Shape;303;p31"/>
          <p:cNvSpPr/>
          <p:nvPr/>
        </p:nvSpPr>
        <p:spPr>
          <a:xfrm>
            <a:off x="256000" y="247500"/>
            <a:ext cx="14994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Github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04" name="Google Shape;304;p31"/>
          <p:cNvSpPr/>
          <p:nvPr/>
        </p:nvSpPr>
        <p:spPr>
          <a:xfrm>
            <a:off x="680694" y="4423550"/>
            <a:ext cx="75633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https://github.com/mayurmadnani/MicroFables</a:t>
            </a:r>
            <a:endParaRPr sz="2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0F0F0"/>
        </a:soli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9" name="Google Shape;309;p32"/>
          <p:cNvGrpSpPr/>
          <p:nvPr/>
        </p:nvGrpSpPr>
        <p:grpSpPr>
          <a:xfrm>
            <a:off x="2749358" y="824221"/>
            <a:ext cx="3645277" cy="3495074"/>
            <a:chOff x="2365963" y="456588"/>
            <a:chExt cx="4412100" cy="4230300"/>
          </a:xfrm>
        </p:grpSpPr>
        <p:sp>
          <p:nvSpPr>
            <p:cNvPr id="310" name="Google Shape;310;p32"/>
            <p:cNvSpPr/>
            <p:nvPr/>
          </p:nvSpPr>
          <p:spPr>
            <a:xfrm>
              <a:off x="2365963" y="456588"/>
              <a:ext cx="4412100" cy="4230300"/>
            </a:xfrm>
            <a:prstGeom prst="flowChartAlternateProcess">
              <a:avLst/>
            </a:prstGeom>
            <a:solidFill>
              <a:schemeClr val="lt2"/>
            </a:solidFill>
            <a:ln cap="flat" cmpd="sng" w="6297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  <a:effectLst>
              <a:outerShdw blurRad="47215" rotWithShape="0" algn="bl" dir="5400000" dist="15738">
                <a:srgbClr val="000000">
                  <a:alpha val="50000"/>
                </a:srgbClr>
              </a:outerShdw>
            </a:effectLst>
          </p:spPr>
          <p:txBody>
            <a:bodyPr anchorCtr="0" anchor="ctr" bIns="75525" lIns="75525" spcFirstLastPara="1" rIns="75525" wrap="square" tIns="755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56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311" name="Google Shape;311;p32" title="linkedin qr.jpg"/>
            <p:cNvPicPr preferRelativeResize="0"/>
            <p:nvPr/>
          </p:nvPicPr>
          <p:blipFill rotWithShape="1">
            <a:blip r:embed="rId3">
              <a:alphaModFix/>
            </a:blip>
            <a:srcRect b="0" l="835" r="826" t="0"/>
            <a:stretch/>
          </p:blipFill>
          <p:spPr>
            <a:xfrm>
              <a:off x="2665538" y="658837"/>
              <a:ext cx="3812925" cy="38258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2" name="Google Shape;312;p32"/>
          <p:cNvSpPr/>
          <p:nvPr/>
        </p:nvSpPr>
        <p:spPr>
          <a:xfrm>
            <a:off x="256000" y="247500"/>
            <a:ext cx="15951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LinkedIn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313" name="Google Shape;313;p32"/>
          <p:cNvSpPr/>
          <p:nvPr/>
        </p:nvSpPr>
        <p:spPr>
          <a:xfrm>
            <a:off x="680694" y="4423550"/>
            <a:ext cx="75633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https://linkedin.com/in/mayurmadnani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7"/>
          <p:cNvGrpSpPr/>
          <p:nvPr/>
        </p:nvGrpSpPr>
        <p:grpSpPr>
          <a:xfrm>
            <a:off x="494099" y="468885"/>
            <a:ext cx="8236066" cy="1005900"/>
            <a:chOff x="494099" y="468885"/>
            <a:chExt cx="8236066" cy="1005900"/>
          </a:xfrm>
        </p:grpSpPr>
        <p:sp>
          <p:nvSpPr>
            <p:cNvPr id="41" name="Google Shape;41;p7"/>
            <p:cNvSpPr/>
            <p:nvPr/>
          </p:nvSpPr>
          <p:spPr>
            <a:xfrm>
              <a:off x="1638765" y="468885"/>
              <a:ext cx="7091400" cy="1005900"/>
            </a:xfrm>
            <a:prstGeom prst="roundRect">
              <a:avLst>
                <a:gd fmla="val 16667" name="adj"/>
              </a:avLst>
            </a:pr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42" name="Google Shape;42;p7"/>
            <p:cNvSpPr/>
            <p:nvPr/>
          </p:nvSpPr>
          <p:spPr>
            <a:xfrm>
              <a:off x="1856873" y="638755"/>
              <a:ext cx="665700" cy="666000"/>
            </a:xfrm>
            <a:prstGeom prst="ellipse">
              <a:avLst/>
            </a:prstGeom>
            <a:noFill/>
            <a:ln cap="flat" cmpd="sng" w="143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EDF3F4"/>
                  </a:solidFill>
                  <a:latin typeface="Be Vietnam Pro"/>
                  <a:ea typeface="Be Vietnam Pro"/>
                  <a:cs typeface="Be Vietnam Pro"/>
                  <a:sym typeface="Be Vietnam Pro"/>
                </a:rPr>
                <a:t>1</a:t>
              </a:r>
              <a:endParaRPr sz="3000">
                <a:solidFill>
                  <a:srgbClr val="EDF3F4"/>
                </a:solidFill>
                <a:latin typeface="Be Vietnam Pro"/>
                <a:ea typeface="Be Vietnam Pro"/>
                <a:cs typeface="Be Vietnam Pro"/>
                <a:sym typeface="Be Vietnam Pro"/>
              </a:endParaRPr>
            </a:p>
          </p:txBody>
        </p:sp>
        <p:sp>
          <p:nvSpPr>
            <p:cNvPr id="43" name="Google Shape;43;p7"/>
            <p:cNvSpPr txBox="1"/>
            <p:nvPr/>
          </p:nvSpPr>
          <p:spPr>
            <a:xfrm>
              <a:off x="2707101" y="740288"/>
              <a:ext cx="48084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7">
                  <a:solidFill>
                    <a:srgbClr val="EDF3F4"/>
                  </a:solidFill>
                  <a:latin typeface="Alexandria SemiBold"/>
                  <a:ea typeface="Alexandria SemiBold"/>
                  <a:cs typeface="Alexandria SemiBold"/>
                  <a:sym typeface="Alexandria SemiBold"/>
                </a:rPr>
                <a:t>The Context</a:t>
              </a:r>
              <a:endParaRPr sz="3007">
                <a:solidFill>
                  <a:srgbClr val="EDF3F4"/>
                </a:solidFill>
                <a:latin typeface="Alexandria SemiBold"/>
                <a:ea typeface="Alexandria SemiBold"/>
                <a:cs typeface="Alexandria SemiBold"/>
                <a:sym typeface="Alexandria SemiBold"/>
              </a:endParaRPr>
            </a:p>
          </p:txBody>
        </p:sp>
        <p:sp>
          <p:nvSpPr>
            <p:cNvPr id="44" name="Google Shape;44;p7"/>
            <p:cNvSpPr/>
            <p:nvPr/>
          </p:nvSpPr>
          <p:spPr>
            <a:xfrm>
              <a:off x="494099" y="468885"/>
              <a:ext cx="1017300" cy="1005900"/>
            </a:xfrm>
            <a:prstGeom prst="roundRect">
              <a:avLst>
                <a:gd fmla="val 16667" name="adj"/>
              </a:avLst>
            </a:pr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45" name="Google Shape;45;p7"/>
            <p:cNvSpPr/>
            <p:nvPr/>
          </p:nvSpPr>
          <p:spPr>
            <a:xfrm>
              <a:off x="701894" y="673753"/>
              <a:ext cx="596446" cy="595996"/>
            </a:xfrm>
            <a:custGeom>
              <a:rect b="b" l="l" r="r" t="t"/>
              <a:pathLst>
                <a:path extrusionOk="0" h="88822" w="88823">
                  <a:moveTo>
                    <a:pt x="52510" y="0"/>
                  </a:moveTo>
                  <a:lnTo>
                    <a:pt x="51145" y="60"/>
                  </a:lnTo>
                  <a:lnTo>
                    <a:pt x="49781" y="238"/>
                  </a:lnTo>
                  <a:lnTo>
                    <a:pt x="48357" y="534"/>
                  </a:lnTo>
                  <a:lnTo>
                    <a:pt x="47051" y="950"/>
                  </a:lnTo>
                  <a:lnTo>
                    <a:pt x="45687" y="1424"/>
                  </a:lnTo>
                  <a:lnTo>
                    <a:pt x="44381" y="2018"/>
                  </a:lnTo>
                  <a:lnTo>
                    <a:pt x="43076" y="2730"/>
                  </a:lnTo>
                  <a:lnTo>
                    <a:pt x="41830" y="3560"/>
                  </a:lnTo>
                  <a:lnTo>
                    <a:pt x="40643" y="4510"/>
                  </a:lnTo>
                  <a:lnTo>
                    <a:pt x="39516" y="5578"/>
                  </a:lnTo>
                  <a:lnTo>
                    <a:pt x="38389" y="6764"/>
                  </a:lnTo>
                  <a:lnTo>
                    <a:pt x="35956" y="9612"/>
                  </a:lnTo>
                  <a:lnTo>
                    <a:pt x="35303" y="10384"/>
                  </a:lnTo>
                  <a:lnTo>
                    <a:pt x="34591" y="11036"/>
                  </a:lnTo>
                  <a:lnTo>
                    <a:pt x="33879" y="11748"/>
                  </a:lnTo>
                  <a:lnTo>
                    <a:pt x="33108" y="12342"/>
                  </a:lnTo>
                  <a:lnTo>
                    <a:pt x="32337" y="12935"/>
                  </a:lnTo>
                  <a:lnTo>
                    <a:pt x="31506" y="13469"/>
                  </a:lnTo>
                  <a:lnTo>
                    <a:pt x="30675" y="13944"/>
                  </a:lnTo>
                  <a:lnTo>
                    <a:pt x="29785" y="14418"/>
                  </a:lnTo>
                  <a:lnTo>
                    <a:pt x="28895" y="14834"/>
                  </a:lnTo>
                  <a:lnTo>
                    <a:pt x="28005" y="15190"/>
                  </a:lnTo>
                  <a:lnTo>
                    <a:pt x="27056" y="15486"/>
                  </a:lnTo>
                  <a:lnTo>
                    <a:pt x="26107" y="15783"/>
                  </a:lnTo>
                  <a:lnTo>
                    <a:pt x="25157" y="16020"/>
                  </a:lnTo>
                  <a:lnTo>
                    <a:pt x="24149" y="16139"/>
                  </a:lnTo>
                  <a:lnTo>
                    <a:pt x="23199" y="16258"/>
                  </a:lnTo>
                  <a:lnTo>
                    <a:pt x="22191" y="16376"/>
                  </a:lnTo>
                  <a:lnTo>
                    <a:pt x="18453" y="16495"/>
                  </a:lnTo>
                  <a:lnTo>
                    <a:pt x="16851" y="16673"/>
                  </a:lnTo>
                  <a:lnTo>
                    <a:pt x="15308" y="16910"/>
                  </a:lnTo>
                  <a:lnTo>
                    <a:pt x="13825" y="17266"/>
                  </a:lnTo>
                  <a:lnTo>
                    <a:pt x="12401" y="17741"/>
                  </a:lnTo>
                  <a:lnTo>
                    <a:pt x="11036" y="18275"/>
                  </a:lnTo>
                  <a:lnTo>
                    <a:pt x="9731" y="18987"/>
                  </a:lnTo>
                  <a:lnTo>
                    <a:pt x="8544" y="19699"/>
                  </a:lnTo>
                  <a:lnTo>
                    <a:pt x="7417" y="20530"/>
                  </a:lnTo>
                  <a:lnTo>
                    <a:pt x="6349" y="21479"/>
                  </a:lnTo>
                  <a:lnTo>
                    <a:pt x="5340" y="22428"/>
                  </a:lnTo>
                  <a:lnTo>
                    <a:pt x="4450" y="23496"/>
                  </a:lnTo>
                  <a:lnTo>
                    <a:pt x="3560" y="24623"/>
                  </a:lnTo>
                  <a:lnTo>
                    <a:pt x="2848" y="25751"/>
                  </a:lnTo>
                  <a:lnTo>
                    <a:pt x="2195" y="26937"/>
                  </a:lnTo>
                  <a:lnTo>
                    <a:pt x="1602" y="28243"/>
                  </a:lnTo>
                  <a:lnTo>
                    <a:pt x="1068" y="29489"/>
                  </a:lnTo>
                  <a:lnTo>
                    <a:pt x="712" y="30853"/>
                  </a:lnTo>
                  <a:lnTo>
                    <a:pt x="356" y="32159"/>
                  </a:lnTo>
                  <a:lnTo>
                    <a:pt x="178" y="33523"/>
                  </a:lnTo>
                  <a:lnTo>
                    <a:pt x="59" y="34888"/>
                  </a:lnTo>
                  <a:lnTo>
                    <a:pt x="0" y="36312"/>
                  </a:lnTo>
                  <a:lnTo>
                    <a:pt x="119" y="37677"/>
                  </a:lnTo>
                  <a:lnTo>
                    <a:pt x="297" y="39101"/>
                  </a:lnTo>
                  <a:lnTo>
                    <a:pt x="534" y="40465"/>
                  </a:lnTo>
                  <a:lnTo>
                    <a:pt x="949" y="41830"/>
                  </a:lnTo>
                  <a:lnTo>
                    <a:pt x="1424" y="43135"/>
                  </a:lnTo>
                  <a:lnTo>
                    <a:pt x="2017" y="44441"/>
                  </a:lnTo>
                  <a:lnTo>
                    <a:pt x="2789" y="45746"/>
                  </a:lnTo>
                  <a:lnTo>
                    <a:pt x="3619" y="46992"/>
                  </a:lnTo>
                  <a:lnTo>
                    <a:pt x="4569" y="48179"/>
                  </a:lnTo>
                  <a:lnTo>
                    <a:pt x="5637" y="49365"/>
                  </a:lnTo>
                  <a:lnTo>
                    <a:pt x="6823" y="50433"/>
                  </a:lnTo>
                  <a:lnTo>
                    <a:pt x="9612" y="52866"/>
                  </a:lnTo>
                  <a:lnTo>
                    <a:pt x="10383" y="53519"/>
                  </a:lnTo>
                  <a:lnTo>
                    <a:pt x="11095" y="54231"/>
                  </a:lnTo>
                  <a:lnTo>
                    <a:pt x="11748" y="54943"/>
                  </a:lnTo>
                  <a:lnTo>
                    <a:pt x="12341" y="55714"/>
                  </a:lnTo>
                  <a:lnTo>
                    <a:pt x="12935" y="56485"/>
                  </a:lnTo>
                  <a:lnTo>
                    <a:pt x="13469" y="57316"/>
                  </a:lnTo>
                  <a:lnTo>
                    <a:pt x="14003" y="58206"/>
                  </a:lnTo>
                  <a:lnTo>
                    <a:pt x="14418" y="59037"/>
                  </a:lnTo>
                  <a:lnTo>
                    <a:pt x="14833" y="59927"/>
                  </a:lnTo>
                  <a:lnTo>
                    <a:pt x="15189" y="60876"/>
                  </a:lnTo>
                  <a:lnTo>
                    <a:pt x="15486" y="61766"/>
                  </a:lnTo>
                  <a:lnTo>
                    <a:pt x="15783" y="62715"/>
                  </a:lnTo>
                  <a:lnTo>
                    <a:pt x="16020" y="63724"/>
                  </a:lnTo>
                  <a:lnTo>
                    <a:pt x="16198" y="64673"/>
                  </a:lnTo>
                  <a:lnTo>
                    <a:pt x="16317" y="65682"/>
                  </a:lnTo>
                  <a:lnTo>
                    <a:pt x="16376" y="66631"/>
                  </a:lnTo>
                  <a:lnTo>
                    <a:pt x="16554" y="70369"/>
                  </a:lnTo>
                  <a:lnTo>
                    <a:pt x="16673" y="71971"/>
                  </a:lnTo>
                  <a:lnTo>
                    <a:pt x="16910" y="73514"/>
                  </a:lnTo>
                  <a:lnTo>
                    <a:pt x="17266" y="74997"/>
                  </a:lnTo>
                  <a:lnTo>
                    <a:pt x="17741" y="76421"/>
                  </a:lnTo>
                  <a:lnTo>
                    <a:pt x="18334" y="77786"/>
                  </a:lnTo>
                  <a:lnTo>
                    <a:pt x="18987" y="79091"/>
                  </a:lnTo>
                  <a:lnTo>
                    <a:pt x="19699" y="80278"/>
                  </a:lnTo>
                  <a:lnTo>
                    <a:pt x="20529" y="81464"/>
                  </a:lnTo>
                  <a:lnTo>
                    <a:pt x="21479" y="82532"/>
                  </a:lnTo>
                  <a:lnTo>
                    <a:pt x="22428" y="83482"/>
                  </a:lnTo>
                  <a:lnTo>
                    <a:pt x="23496" y="84431"/>
                  </a:lnTo>
                  <a:lnTo>
                    <a:pt x="24623" y="85262"/>
                  </a:lnTo>
                  <a:lnTo>
                    <a:pt x="25751" y="85974"/>
                  </a:lnTo>
                  <a:lnTo>
                    <a:pt x="26997" y="86686"/>
                  </a:lnTo>
                  <a:lnTo>
                    <a:pt x="28243" y="87279"/>
                  </a:lnTo>
                  <a:lnTo>
                    <a:pt x="29489" y="87754"/>
                  </a:lnTo>
                  <a:lnTo>
                    <a:pt x="30853" y="88169"/>
                  </a:lnTo>
                  <a:lnTo>
                    <a:pt x="32159" y="88466"/>
                  </a:lnTo>
                  <a:lnTo>
                    <a:pt x="33523" y="88703"/>
                  </a:lnTo>
                  <a:lnTo>
                    <a:pt x="34947" y="88822"/>
                  </a:lnTo>
                  <a:lnTo>
                    <a:pt x="36312" y="88822"/>
                  </a:lnTo>
                  <a:lnTo>
                    <a:pt x="37677" y="88762"/>
                  </a:lnTo>
                  <a:lnTo>
                    <a:pt x="39101" y="88584"/>
                  </a:lnTo>
                  <a:lnTo>
                    <a:pt x="40465" y="88288"/>
                  </a:lnTo>
                  <a:lnTo>
                    <a:pt x="41830" y="87872"/>
                  </a:lnTo>
                  <a:lnTo>
                    <a:pt x="43135" y="87398"/>
                  </a:lnTo>
                  <a:lnTo>
                    <a:pt x="44500" y="86804"/>
                  </a:lnTo>
                  <a:lnTo>
                    <a:pt x="45746" y="86092"/>
                  </a:lnTo>
                  <a:lnTo>
                    <a:pt x="46992" y="85262"/>
                  </a:lnTo>
                  <a:lnTo>
                    <a:pt x="48179" y="84312"/>
                  </a:lnTo>
                  <a:lnTo>
                    <a:pt x="49365" y="83244"/>
                  </a:lnTo>
                  <a:lnTo>
                    <a:pt x="50433" y="82058"/>
                  </a:lnTo>
                  <a:lnTo>
                    <a:pt x="52866" y="79210"/>
                  </a:lnTo>
                  <a:lnTo>
                    <a:pt x="53519" y="78438"/>
                  </a:lnTo>
                  <a:lnTo>
                    <a:pt x="54231" y="77786"/>
                  </a:lnTo>
                  <a:lnTo>
                    <a:pt x="54943" y="77074"/>
                  </a:lnTo>
                  <a:lnTo>
                    <a:pt x="55714" y="76480"/>
                  </a:lnTo>
                  <a:lnTo>
                    <a:pt x="56545" y="75887"/>
                  </a:lnTo>
                  <a:lnTo>
                    <a:pt x="57316" y="75353"/>
                  </a:lnTo>
                  <a:lnTo>
                    <a:pt x="58206" y="74878"/>
                  </a:lnTo>
                  <a:lnTo>
                    <a:pt x="59037" y="74404"/>
                  </a:lnTo>
                  <a:lnTo>
                    <a:pt x="59927" y="73988"/>
                  </a:lnTo>
                  <a:lnTo>
                    <a:pt x="60876" y="73632"/>
                  </a:lnTo>
                  <a:lnTo>
                    <a:pt x="61766" y="73336"/>
                  </a:lnTo>
                  <a:lnTo>
                    <a:pt x="62715" y="73039"/>
                  </a:lnTo>
                  <a:lnTo>
                    <a:pt x="63724" y="72861"/>
                  </a:lnTo>
                  <a:lnTo>
                    <a:pt x="64673" y="72683"/>
                  </a:lnTo>
                  <a:lnTo>
                    <a:pt x="65682" y="72564"/>
                  </a:lnTo>
                  <a:lnTo>
                    <a:pt x="66691" y="72446"/>
                  </a:lnTo>
                  <a:lnTo>
                    <a:pt x="70370" y="72327"/>
                  </a:lnTo>
                  <a:lnTo>
                    <a:pt x="71972" y="72149"/>
                  </a:lnTo>
                  <a:lnTo>
                    <a:pt x="73514" y="71912"/>
                  </a:lnTo>
                  <a:lnTo>
                    <a:pt x="74998" y="71556"/>
                  </a:lnTo>
                  <a:lnTo>
                    <a:pt x="76422" y="71081"/>
                  </a:lnTo>
                  <a:lnTo>
                    <a:pt x="77786" y="70547"/>
                  </a:lnTo>
                  <a:lnTo>
                    <a:pt x="79092" y="69835"/>
                  </a:lnTo>
                  <a:lnTo>
                    <a:pt x="80278" y="69123"/>
                  </a:lnTo>
                  <a:lnTo>
                    <a:pt x="81465" y="68292"/>
                  </a:lnTo>
                  <a:lnTo>
                    <a:pt x="82533" y="67343"/>
                  </a:lnTo>
                  <a:lnTo>
                    <a:pt x="83482" y="66394"/>
                  </a:lnTo>
                  <a:lnTo>
                    <a:pt x="84432" y="65326"/>
                  </a:lnTo>
                  <a:lnTo>
                    <a:pt x="85262" y="64258"/>
                  </a:lnTo>
                  <a:lnTo>
                    <a:pt x="86034" y="63071"/>
                  </a:lnTo>
                  <a:lnTo>
                    <a:pt x="86686" y="61885"/>
                  </a:lnTo>
                  <a:lnTo>
                    <a:pt x="87280" y="60579"/>
                  </a:lnTo>
                  <a:lnTo>
                    <a:pt x="87754" y="59333"/>
                  </a:lnTo>
                  <a:lnTo>
                    <a:pt x="88170" y="58028"/>
                  </a:lnTo>
                  <a:lnTo>
                    <a:pt x="88466" y="56663"/>
                  </a:lnTo>
                  <a:lnTo>
                    <a:pt x="88704" y="55299"/>
                  </a:lnTo>
                  <a:lnTo>
                    <a:pt x="88822" y="53934"/>
                  </a:lnTo>
                  <a:lnTo>
                    <a:pt x="88822" y="52510"/>
                  </a:lnTo>
                  <a:lnTo>
                    <a:pt x="88763" y="51145"/>
                  </a:lnTo>
                  <a:lnTo>
                    <a:pt x="88585" y="49781"/>
                  </a:lnTo>
                  <a:lnTo>
                    <a:pt x="88288" y="48357"/>
                  </a:lnTo>
                  <a:lnTo>
                    <a:pt x="87873" y="46992"/>
                  </a:lnTo>
                  <a:lnTo>
                    <a:pt x="87398" y="45687"/>
                  </a:lnTo>
                  <a:lnTo>
                    <a:pt x="86805" y="44381"/>
                  </a:lnTo>
                  <a:lnTo>
                    <a:pt x="86093" y="43076"/>
                  </a:lnTo>
                  <a:lnTo>
                    <a:pt x="85262" y="41830"/>
                  </a:lnTo>
                  <a:lnTo>
                    <a:pt x="84313" y="40643"/>
                  </a:lnTo>
                  <a:lnTo>
                    <a:pt x="83245" y="39516"/>
                  </a:lnTo>
                  <a:lnTo>
                    <a:pt x="82058" y="38389"/>
                  </a:lnTo>
                  <a:lnTo>
                    <a:pt x="79210" y="35956"/>
                  </a:lnTo>
                  <a:lnTo>
                    <a:pt x="78498" y="35303"/>
                  </a:lnTo>
                  <a:lnTo>
                    <a:pt x="77786" y="34591"/>
                  </a:lnTo>
                  <a:lnTo>
                    <a:pt x="77134" y="33879"/>
                  </a:lnTo>
                  <a:lnTo>
                    <a:pt x="76481" y="33108"/>
                  </a:lnTo>
                  <a:lnTo>
                    <a:pt x="75888" y="32337"/>
                  </a:lnTo>
                  <a:lnTo>
                    <a:pt x="75354" y="31506"/>
                  </a:lnTo>
                  <a:lnTo>
                    <a:pt x="74879" y="30616"/>
                  </a:lnTo>
                  <a:lnTo>
                    <a:pt x="74404" y="29785"/>
                  </a:lnTo>
                  <a:lnTo>
                    <a:pt x="73989" y="28895"/>
                  </a:lnTo>
                  <a:lnTo>
                    <a:pt x="73633" y="27946"/>
                  </a:lnTo>
                  <a:lnTo>
                    <a:pt x="73336" y="27056"/>
                  </a:lnTo>
                  <a:lnTo>
                    <a:pt x="73040" y="26107"/>
                  </a:lnTo>
                  <a:lnTo>
                    <a:pt x="72862" y="25157"/>
                  </a:lnTo>
                  <a:lnTo>
                    <a:pt x="72684" y="24149"/>
                  </a:lnTo>
                  <a:lnTo>
                    <a:pt x="72565" y="23140"/>
                  </a:lnTo>
                  <a:lnTo>
                    <a:pt x="72506" y="22191"/>
                  </a:lnTo>
                  <a:lnTo>
                    <a:pt x="72328" y="18453"/>
                  </a:lnTo>
                  <a:lnTo>
                    <a:pt x="72209" y="16851"/>
                  </a:lnTo>
                  <a:lnTo>
                    <a:pt x="71912" y="15308"/>
                  </a:lnTo>
                  <a:lnTo>
                    <a:pt x="71556" y="13825"/>
                  </a:lnTo>
                  <a:lnTo>
                    <a:pt x="71082" y="12401"/>
                  </a:lnTo>
                  <a:lnTo>
                    <a:pt x="70548" y="11036"/>
                  </a:lnTo>
                  <a:lnTo>
                    <a:pt x="69895" y="9731"/>
                  </a:lnTo>
                  <a:lnTo>
                    <a:pt x="69123" y="8544"/>
                  </a:lnTo>
                  <a:lnTo>
                    <a:pt x="68293" y="7417"/>
                  </a:lnTo>
                  <a:lnTo>
                    <a:pt x="67403" y="6349"/>
                  </a:lnTo>
                  <a:lnTo>
                    <a:pt x="66394" y="5340"/>
                  </a:lnTo>
                  <a:lnTo>
                    <a:pt x="65326" y="4391"/>
                  </a:lnTo>
                  <a:lnTo>
                    <a:pt x="64258" y="3560"/>
                  </a:lnTo>
                  <a:lnTo>
                    <a:pt x="63071" y="2848"/>
                  </a:lnTo>
                  <a:lnTo>
                    <a:pt x="61885" y="2136"/>
                  </a:lnTo>
                  <a:lnTo>
                    <a:pt x="60639" y="1602"/>
                  </a:lnTo>
                  <a:lnTo>
                    <a:pt x="59333" y="1068"/>
                  </a:lnTo>
                  <a:lnTo>
                    <a:pt x="58028" y="653"/>
                  </a:lnTo>
                  <a:lnTo>
                    <a:pt x="56663" y="356"/>
                  </a:lnTo>
                  <a:lnTo>
                    <a:pt x="55299" y="178"/>
                  </a:lnTo>
                  <a:lnTo>
                    <a:pt x="53934" y="0"/>
                  </a:lnTo>
                  <a:close/>
                </a:path>
              </a:pathLst>
            </a:custGeom>
            <a:solidFill>
              <a:srgbClr val="EEF3F4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/>
          <p:nvPr/>
        </p:nvSpPr>
        <p:spPr>
          <a:xfrm>
            <a:off x="1444700" y="1964875"/>
            <a:ext cx="2625900" cy="392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Massive Scale</a:t>
            </a:r>
            <a:endParaRPr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1" name="Google Shape;51;p8"/>
          <p:cNvSpPr/>
          <p:nvPr/>
        </p:nvSpPr>
        <p:spPr>
          <a:xfrm>
            <a:off x="1695350" y="972875"/>
            <a:ext cx="2124600" cy="7164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Large Language Models (LLMs)</a:t>
            </a:r>
            <a:endParaRPr sz="1500">
              <a:solidFill>
                <a:schemeClr val="l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2" name="Google Shape;52;p8"/>
          <p:cNvSpPr/>
          <p:nvPr/>
        </p:nvSpPr>
        <p:spPr>
          <a:xfrm>
            <a:off x="5345525" y="972875"/>
            <a:ext cx="2107500" cy="716400"/>
          </a:xfrm>
          <a:prstGeom prst="roundRect">
            <a:avLst>
              <a:gd fmla="val 16667" name="adj"/>
            </a:avLst>
          </a:prstGeom>
          <a:solidFill>
            <a:schemeClr val="accent4"/>
          </a:solidFill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Small Language Models (SLMs)</a:t>
            </a:r>
            <a:endParaRPr sz="1500">
              <a:solidFill>
                <a:schemeClr val="lt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3" name="Google Shape;53;p8"/>
          <p:cNvSpPr/>
          <p:nvPr/>
        </p:nvSpPr>
        <p:spPr>
          <a:xfrm>
            <a:off x="256000" y="247500"/>
            <a:ext cx="23913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LLMs / SLMs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54" name="Google Shape;54;p8"/>
          <p:cNvSpPr/>
          <p:nvPr/>
        </p:nvSpPr>
        <p:spPr>
          <a:xfrm>
            <a:off x="1458800" y="2564475"/>
            <a:ext cx="2597700" cy="392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Deep Architecture</a:t>
            </a:r>
            <a:endParaRPr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5" name="Google Shape;55;p8"/>
          <p:cNvSpPr/>
          <p:nvPr/>
        </p:nvSpPr>
        <p:spPr>
          <a:xfrm>
            <a:off x="1444700" y="3165225"/>
            <a:ext cx="2625900" cy="392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Versatile</a:t>
            </a:r>
            <a:endParaRPr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8"/>
          <p:cNvSpPr/>
          <p:nvPr/>
        </p:nvSpPr>
        <p:spPr>
          <a:xfrm>
            <a:off x="1444700" y="3766550"/>
            <a:ext cx="2625900" cy="392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Resource Intensive</a:t>
            </a:r>
            <a:endParaRPr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8"/>
          <p:cNvSpPr/>
          <p:nvPr/>
        </p:nvSpPr>
        <p:spPr>
          <a:xfrm>
            <a:off x="5054975" y="1924975"/>
            <a:ext cx="2688600" cy="392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Knowledge Transfer</a:t>
            </a:r>
            <a:endParaRPr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8" name="Google Shape;58;p8"/>
          <p:cNvSpPr/>
          <p:nvPr/>
        </p:nvSpPr>
        <p:spPr>
          <a:xfrm>
            <a:off x="5054975" y="2520000"/>
            <a:ext cx="2688600" cy="392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Compact Architecture</a:t>
            </a:r>
            <a:endParaRPr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9" name="Google Shape;59;p8"/>
          <p:cNvSpPr/>
          <p:nvPr/>
        </p:nvSpPr>
        <p:spPr>
          <a:xfrm>
            <a:off x="5040875" y="3119600"/>
            <a:ext cx="2716800" cy="392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Precision focused</a:t>
            </a:r>
            <a:endParaRPr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60" name="Google Shape;60;p8"/>
          <p:cNvSpPr/>
          <p:nvPr/>
        </p:nvSpPr>
        <p:spPr>
          <a:xfrm>
            <a:off x="5026775" y="3721488"/>
            <a:ext cx="2745000" cy="392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Agentic &amp; privacy focus</a:t>
            </a:r>
            <a:endParaRPr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61" name="Google Shape;61;p8"/>
          <p:cNvSpPr/>
          <p:nvPr/>
        </p:nvSpPr>
        <p:spPr>
          <a:xfrm>
            <a:off x="5040875" y="4323400"/>
            <a:ext cx="2716800" cy="392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Domain specialist</a:t>
            </a:r>
            <a:endParaRPr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62" name="Google Shape;62;p8"/>
          <p:cNvSpPr/>
          <p:nvPr/>
        </p:nvSpPr>
        <p:spPr>
          <a:xfrm>
            <a:off x="1399250" y="4367875"/>
            <a:ext cx="2716800" cy="392100"/>
          </a:xfrm>
          <a:prstGeom prst="roundRect">
            <a:avLst>
              <a:gd fmla="val 50000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Performance</a:t>
            </a:r>
            <a:endParaRPr>
              <a:solidFill>
                <a:srgbClr val="1E1E1E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7" name="Google Shape;67;p9"/>
          <p:cNvGraphicFramePr/>
          <p:nvPr/>
        </p:nvGraphicFramePr>
        <p:xfrm>
          <a:off x="915300" y="1034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{EE182799-F251-4260-B3BD-68AD7DCBD9CE}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Feature</a:t>
                      </a:r>
                      <a:endParaRPr sz="1800"/>
                    </a:p>
                  </a:txBody>
                  <a:tcPr marT="91425" marB="91425" marR="91425" marL="91425" anchor="ctr"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</a:rPr>
                        <a:t>LLM</a:t>
                      </a:r>
                      <a:endParaRPr b="1"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lt1"/>
                          </a:solidFill>
                        </a:rPr>
                        <a:t>SLM</a:t>
                      </a:r>
                      <a:endParaRPr b="1" sz="1800">
                        <a:solidFill>
                          <a:schemeClr val="lt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chemeClr val="accent4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Philosophy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C3EC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One model to rule them all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Right tool for the right job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Scale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C3EC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Massive parameters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(100B+)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Compact &amp; Efficient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(&lt;10B)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Focus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C3EC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General purpose versatility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Domain precision &amp; Agentic workflows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Resources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C3EC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Requires data center clusters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Runs on consumer GPUs/edge devices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800">
                          <a:solidFill>
                            <a:schemeClr val="dk1"/>
                          </a:solidFill>
                        </a:rPr>
                        <a:t>Outcome</a:t>
                      </a:r>
                      <a:endParaRPr b="1" sz="18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>
                    <a:solidFill>
                      <a:srgbClr val="C3ECF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Raw Knowledge Capability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>
                          <a:solidFill>
                            <a:schemeClr val="dk1"/>
                          </a:solidFill>
                        </a:rPr>
                        <a:t>Privacy, Speed, and ROI</a:t>
                      </a:r>
                      <a:endParaRPr sz="16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68" name="Google Shape;68;p9"/>
          <p:cNvSpPr/>
          <p:nvPr/>
        </p:nvSpPr>
        <p:spPr>
          <a:xfrm>
            <a:off x="256000" y="247500"/>
            <a:ext cx="23913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LLMs / SLMs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oogle Shape;73;p10"/>
          <p:cNvGrpSpPr/>
          <p:nvPr/>
        </p:nvGrpSpPr>
        <p:grpSpPr>
          <a:xfrm>
            <a:off x="1684900" y="3848450"/>
            <a:ext cx="5774100" cy="685123"/>
            <a:chOff x="1354288" y="3595025"/>
            <a:chExt cx="5774100" cy="685123"/>
          </a:xfrm>
        </p:grpSpPr>
        <p:sp>
          <p:nvSpPr>
            <p:cNvPr id="74" name="Google Shape;74;p10"/>
            <p:cNvSpPr/>
            <p:nvPr/>
          </p:nvSpPr>
          <p:spPr>
            <a:xfrm rot="5400000">
              <a:off x="3929338" y="1081098"/>
              <a:ext cx="624000" cy="57741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135575" lIns="135575" spcFirstLastPara="1" rIns="135575" wrap="square" tIns="135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75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75" name="Google Shape;75;p10"/>
            <p:cNvSpPr txBox="1"/>
            <p:nvPr/>
          </p:nvSpPr>
          <p:spPr>
            <a:xfrm>
              <a:off x="1442075" y="3595025"/>
              <a:ext cx="3580200" cy="6846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135575" lIns="135575" spcFirstLastPara="1" rIns="135575" wrap="square" tIns="135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69">
                  <a:solidFill>
                    <a:schemeClr val="lt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The MatFormer</a:t>
              </a:r>
              <a:endParaRPr sz="2669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76" name="Google Shape;76;p10"/>
            <p:cNvSpPr txBox="1"/>
            <p:nvPr/>
          </p:nvSpPr>
          <p:spPr>
            <a:xfrm>
              <a:off x="5823918" y="3844994"/>
              <a:ext cx="994200" cy="2463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amiljen Grotesk"/>
                  <a:ea typeface="Familjen Grotesk"/>
                  <a:cs typeface="Familjen Grotesk"/>
                  <a:sym typeface="Familjen Grotesk"/>
                </a:rPr>
                <a:t>Gemma 3n</a:t>
              </a:r>
              <a:endParaRPr sz="1600">
                <a:solidFill>
                  <a:schemeClr val="lt1"/>
                </a:solidFill>
                <a:latin typeface="Familjen Grotesk"/>
                <a:ea typeface="Familjen Grotesk"/>
                <a:cs typeface="Familjen Grotesk"/>
                <a:sym typeface="Familjen Grotesk"/>
              </a:endParaRPr>
            </a:p>
          </p:txBody>
        </p:sp>
      </p:grpSp>
      <p:sp>
        <p:nvSpPr>
          <p:cNvPr id="77" name="Google Shape;77;p10"/>
          <p:cNvSpPr/>
          <p:nvPr/>
        </p:nvSpPr>
        <p:spPr>
          <a:xfrm>
            <a:off x="256000" y="247500"/>
            <a:ext cx="45849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Introducing Google Gemma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grpSp>
        <p:nvGrpSpPr>
          <p:cNvPr id="78" name="Google Shape;78;p10"/>
          <p:cNvGrpSpPr/>
          <p:nvPr/>
        </p:nvGrpSpPr>
        <p:grpSpPr>
          <a:xfrm>
            <a:off x="1684900" y="2970600"/>
            <a:ext cx="5774100" cy="684832"/>
            <a:chOff x="1354288" y="2717175"/>
            <a:chExt cx="5774100" cy="684832"/>
          </a:xfrm>
        </p:grpSpPr>
        <p:sp>
          <p:nvSpPr>
            <p:cNvPr id="79" name="Google Shape;79;p10"/>
            <p:cNvSpPr/>
            <p:nvPr/>
          </p:nvSpPr>
          <p:spPr>
            <a:xfrm rot="5400000">
              <a:off x="3929338" y="202957"/>
              <a:ext cx="624000" cy="57741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135575" lIns="135575" spcFirstLastPara="1" rIns="135575" wrap="square" tIns="135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75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80" name="Google Shape;80;p10"/>
            <p:cNvSpPr txBox="1"/>
            <p:nvPr/>
          </p:nvSpPr>
          <p:spPr>
            <a:xfrm>
              <a:off x="1442100" y="2717175"/>
              <a:ext cx="3580200" cy="6846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135575" lIns="135575" spcFirstLastPara="1" rIns="135575" wrap="square" tIns="1355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69">
                  <a:solidFill>
                    <a:schemeClr val="lt1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Smart Embeddings</a:t>
              </a:r>
              <a:endParaRPr sz="2669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81" name="Google Shape;81;p10"/>
            <p:cNvSpPr txBox="1"/>
            <p:nvPr/>
          </p:nvSpPr>
          <p:spPr>
            <a:xfrm>
              <a:off x="5809806" y="2966844"/>
              <a:ext cx="994200" cy="2463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amiljen Grotesk"/>
                  <a:ea typeface="Familjen Grotesk"/>
                  <a:cs typeface="Familjen Grotesk"/>
                  <a:sym typeface="Familjen Grotesk"/>
                </a:rPr>
                <a:t>Gemma 3</a:t>
              </a:r>
              <a:endParaRPr sz="1600">
                <a:solidFill>
                  <a:schemeClr val="lt1"/>
                </a:solidFill>
                <a:latin typeface="Familjen Grotesk"/>
                <a:ea typeface="Familjen Grotesk"/>
                <a:cs typeface="Familjen Grotesk"/>
                <a:sym typeface="Familjen Grotesk"/>
              </a:endParaRPr>
            </a:p>
          </p:txBody>
        </p:sp>
      </p:grpSp>
      <p:grpSp>
        <p:nvGrpSpPr>
          <p:cNvPr id="82" name="Google Shape;82;p10"/>
          <p:cNvGrpSpPr/>
          <p:nvPr/>
        </p:nvGrpSpPr>
        <p:grpSpPr>
          <a:xfrm>
            <a:off x="1684900" y="2092288"/>
            <a:ext cx="5774100" cy="684985"/>
            <a:chOff x="1354288" y="1838863"/>
            <a:chExt cx="5774100" cy="684985"/>
          </a:xfrm>
        </p:grpSpPr>
        <p:sp>
          <p:nvSpPr>
            <p:cNvPr id="83" name="Google Shape;83;p10"/>
            <p:cNvSpPr/>
            <p:nvPr/>
          </p:nvSpPr>
          <p:spPr>
            <a:xfrm rot="5400000">
              <a:off x="3929338" y="-675203"/>
              <a:ext cx="624000" cy="57741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CE7B5D"/>
            </a:solidFill>
            <a:ln>
              <a:noFill/>
            </a:ln>
          </p:spPr>
          <p:txBody>
            <a:bodyPr anchorCtr="0" anchor="ctr" bIns="135575" lIns="135575" spcFirstLastPara="1" rIns="135575" wrap="square" tIns="135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75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84" name="Google Shape;84;p10"/>
            <p:cNvSpPr txBox="1"/>
            <p:nvPr/>
          </p:nvSpPr>
          <p:spPr>
            <a:xfrm>
              <a:off x="5823931" y="2088706"/>
              <a:ext cx="994200" cy="246300"/>
            </a:xfrm>
            <a:prstGeom prst="rect">
              <a:avLst/>
            </a:prstGeom>
            <a:solidFill>
              <a:srgbClr val="CE7B5D"/>
            </a:solidFill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amiljen Grotesk"/>
                  <a:ea typeface="Familjen Grotesk"/>
                  <a:cs typeface="Familjen Grotesk"/>
                  <a:sym typeface="Familjen Grotesk"/>
                </a:rPr>
                <a:t>Gemma 2</a:t>
              </a:r>
              <a:endParaRPr sz="1600">
                <a:solidFill>
                  <a:schemeClr val="lt1"/>
                </a:solidFill>
                <a:latin typeface="Familjen Grotesk"/>
                <a:ea typeface="Familjen Grotesk"/>
                <a:cs typeface="Familjen Grotesk"/>
                <a:sym typeface="Familjen Grotesk"/>
              </a:endParaRPr>
            </a:p>
          </p:txBody>
        </p:sp>
        <p:sp>
          <p:nvSpPr>
            <p:cNvPr id="85" name="Google Shape;85;p10"/>
            <p:cNvSpPr txBox="1"/>
            <p:nvPr/>
          </p:nvSpPr>
          <p:spPr>
            <a:xfrm>
              <a:off x="1442025" y="1838863"/>
              <a:ext cx="3580200" cy="684600"/>
            </a:xfrm>
            <a:prstGeom prst="rect">
              <a:avLst/>
            </a:prstGeom>
            <a:solidFill>
              <a:srgbClr val="CE7B5D"/>
            </a:solidFill>
            <a:ln>
              <a:noFill/>
            </a:ln>
          </p:spPr>
          <p:txBody>
            <a:bodyPr anchorCtr="0" anchor="t" bIns="135575" lIns="135575" spcFirstLastPara="1" rIns="135575" wrap="square" tIns="135575">
              <a:noAutofit/>
            </a:bodyPr>
            <a:lstStyle/>
            <a:p>
              <a:pPr indent="0" lvl="0" marL="0" rtl="0" algn="l">
                <a:lnSpc>
                  <a:spcPct val="9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50">
                  <a:solidFill>
                    <a:srgbClr val="FFFFFF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Advanced Attention</a:t>
              </a:r>
              <a:endParaRPr sz="2650">
                <a:solidFill>
                  <a:srgbClr val="FFFFFF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50">
                <a:solidFill>
                  <a:srgbClr val="FFFFFF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69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69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69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</p:grpSp>
      <p:grpSp>
        <p:nvGrpSpPr>
          <p:cNvPr id="86" name="Google Shape;86;p10"/>
          <p:cNvGrpSpPr/>
          <p:nvPr/>
        </p:nvGrpSpPr>
        <p:grpSpPr>
          <a:xfrm>
            <a:off x="1684900" y="1213988"/>
            <a:ext cx="5774100" cy="684600"/>
            <a:chOff x="1354288" y="960563"/>
            <a:chExt cx="5774100" cy="684600"/>
          </a:xfrm>
        </p:grpSpPr>
        <p:sp>
          <p:nvSpPr>
            <p:cNvPr id="87" name="Google Shape;87;p10"/>
            <p:cNvSpPr/>
            <p:nvPr/>
          </p:nvSpPr>
          <p:spPr>
            <a:xfrm rot="5400000">
              <a:off x="3929338" y="-1554047"/>
              <a:ext cx="624000" cy="57741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E06666"/>
            </a:solidFill>
            <a:ln>
              <a:noFill/>
            </a:ln>
          </p:spPr>
          <p:txBody>
            <a:bodyPr anchorCtr="0" anchor="ctr" bIns="135575" lIns="135575" spcFirstLastPara="1" rIns="135575" wrap="square" tIns="13557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075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  <p:sp>
          <p:nvSpPr>
            <p:cNvPr id="88" name="Google Shape;88;p10"/>
            <p:cNvSpPr txBox="1"/>
            <p:nvPr/>
          </p:nvSpPr>
          <p:spPr>
            <a:xfrm>
              <a:off x="5772106" y="1209844"/>
              <a:ext cx="994200" cy="24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>
                  <a:solidFill>
                    <a:schemeClr val="lt1"/>
                  </a:solidFill>
                  <a:latin typeface="Familjen Grotesk"/>
                  <a:ea typeface="Familjen Grotesk"/>
                  <a:cs typeface="Familjen Grotesk"/>
                  <a:sym typeface="Familjen Grotesk"/>
                </a:rPr>
                <a:t>Gemma</a:t>
              </a:r>
              <a:endParaRPr sz="1600">
                <a:solidFill>
                  <a:schemeClr val="lt1"/>
                </a:solidFill>
                <a:latin typeface="Familjen Grotesk"/>
                <a:ea typeface="Familjen Grotesk"/>
                <a:cs typeface="Familjen Grotesk"/>
                <a:sym typeface="Familjen Grotesk"/>
              </a:endParaRPr>
            </a:p>
          </p:txBody>
        </p:sp>
        <p:sp>
          <p:nvSpPr>
            <p:cNvPr id="89" name="Google Shape;89;p10"/>
            <p:cNvSpPr txBox="1"/>
            <p:nvPr/>
          </p:nvSpPr>
          <p:spPr>
            <a:xfrm>
              <a:off x="1442025" y="960563"/>
              <a:ext cx="3580200" cy="684600"/>
            </a:xfrm>
            <a:prstGeom prst="rect">
              <a:avLst/>
            </a:prstGeom>
            <a:solidFill>
              <a:srgbClr val="E06666"/>
            </a:solidFill>
            <a:ln>
              <a:noFill/>
            </a:ln>
          </p:spPr>
          <p:txBody>
            <a:bodyPr anchorCtr="0" anchor="t" bIns="135575" lIns="135575" spcFirstLastPara="1" rIns="135575" wrap="square" tIns="135575">
              <a:noAutofit/>
            </a:bodyPr>
            <a:lstStyle/>
            <a:p>
              <a:pPr indent="0" lvl="0" marL="0" rtl="0" algn="l">
                <a:lnSpc>
                  <a:spcPct val="96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50">
                  <a:solidFill>
                    <a:srgbClr val="FFFFFF"/>
                  </a:solidFill>
                  <a:latin typeface="Albert Sans"/>
                  <a:ea typeface="Albert Sans"/>
                  <a:cs typeface="Albert Sans"/>
                  <a:sym typeface="Albert Sans"/>
                </a:rPr>
                <a:t>Decoder Only</a:t>
              </a:r>
              <a:endParaRPr sz="2650">
                <a:solidFill>
                  <a:srgbClr val="FFFFFF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50">
                <a:solidFill>
                  <a:srgbClr val="FFFFFF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69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69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669">
                <a:solidFill>
                  <a:schemeClr val="lt1"/>
                </a:solidFill>
                <a:latin typeface="Albert Sans"/>
                <a:ea typeface="Albert Sans"/>
                <a:cs typeface="Albert Sans"/>
                <a:sym typeface="Albert San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oogle Shape;94;p11"/>
          <p:cNvGrpSpPr/>
          <p:nvPr/>
        </p:nvGrpSpPr>
        <p:grpSpPr>
          <a:xfrm>
            <a:off x="494099" y="468885"/>
            <a:ext cx="8236066" cy="1005900"/>
            <a:chOff x="494099" y="468885"/>
            <a:chExt cx="8236066" cy="1005900"/>
          </a:xfrm>
        </p:grpSpPr>
        <p:sp>
          <p:nvSpPr>
            <p:cNvPr id="95" name="Google Shape;95;p11"/>
            <p:cNvSpPr/>
            <p:nvPr/>
          </p:nvSpPr>
          <p:spPr>
            <a:xfrm>
              <a:off x="1638765" y="468885"/>
              <a:ext cx="70914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solidFill>
                  <a:schemeClr val="lt1"/>
                </a:solidFill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96" name="Google Shape;96;p11"/>
            <p:cNvSpPr/>
            <p:nvPr/>
          </p:nvSpPr>
          <p:spPr>
            <a:xfrm>
              <a:off x="1856873" y="638755"/>
              <a:ext cx="665700" cy="666000"/>
            </a:xfrm>
            <a:prstGeom prst="ellipse">
              <a:avLst/>
            </a:prstGeom>
            <a:noFill/>
            <a:ln cap="flat" cmpd="sng" w="14350">
              <a:solidFill>
                <a:srgbClr val="23232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232323"/>
                  </a:solidFill>
                  <a:latin typeface="Be Vietnam Pro"/>
                  <a:ea typeface="Be Vietnam Pro"/>
                  <a:cs typeface="Be Vietnam Pro"/>
                  <a:sym typeface="Be Vietnam Pro"/>
                </a:rPr>
                <a:t>1</a:t>
              </a:r>
              <a:endParaRPr sz="3000">
                <a:solidFill>
                  <a:srgbClr val="232323"/>
                </a:solidFill>
                <a:latin typeface="Be Vietnam Pro"/>
                <a:ea typeface="Be Vietnam Pro"/>
                <a:cs typeface="Be Vietnam Pro"/>
                <a:sym typeface="Be Vietnam Pro"/>
              </a:endParaRPr>
            </a:p>
          </p:txBody>
        </p:sp>
        <p:sp>
          <p:nvSpPr>
            <p:cNvPr id="97" name="Google Shape;97;p11"/>
            <p:cNvSpPr txBox="1"/>
            <p:nvPr/>
          </p:nvSpPr>
          <p:spPr>
            <a:xfrm>
              <a:off x="2707101" y="740288"/>
              <a:ext cx="48084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7">
                  <a:solidFill>
                    <a:srgbClr val="232323"/>
                  </a:solidFill>
                  <a:latin typeface="Alexandria SemiBold"/>
                  <a:ea typeface="Alexandria SemiBold"/>
                  <a:cs typeface="Alexandria SemiBold"/>
                  <a:sym typeface="Alexandria SemiBold"/>
                </a:rPr>
                <a:t>The Context</a:t>
              </a:r>
              <a:endParaRPr sz="3007">
                <a:solidFill>
                  <a:srgbClr val="232323"/>
                </a:solidFill>
                <a:latin typeface="Alexandria SemiBold"/>
                <a:ea typeface="Alexandria SemiBold"/>
                <a:cs typeface="Alexandria SemiBold"/>
                <a:sym typeface="Alexandria SemiBold"/>
              </a:endParaRPr>
            </a:p>
          </p:txBody>
        </p:sp>
        <p:sp>
          <p:nvSpPr>
            <p:cNvPr id="98" name="Google Shape;98;p11"/>
            <p:cNvSpPr/>
            <p:nvPr/>
          </p:nvSpPr>
          <p:spPr>
            <a:xfrm>
              <a:off x="494099" y="468885"/>
              <a:ext cx="1017300" cy="1005900"/>
            </a:xfrm>
            <a:prstGeom prst="roundRect">
              <a:avLst>
                <a:gd fmla="val 16667" name="adj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99" name="Google Shape;99;p11"/>
            <p:cNvSpPr/>
            <p:nvPr/>
          </p:nvSpPr>
          <p:spPr>
            <a:xfrm>
              <a:off x="701894" y="673753"/>
              <a:ext cx="596446" cy="595996"/>
            </a:xfrm>
            <a:custGeom>
              <a:rect b="b" l="l" r="r" t="t"/>
              <a:pathLst>
                <a:path extrusionOk="0" h="88822" w="88823">
                  <a:moveTo>
                    <a:pt x="52510" y="0"/>
                  </a:moveTo>
                  <a:lnTo>
                    <a:pt x="51145" y="60"/>
                  </a:lnTo>
                  <a:lnTo>
                    <a:pt x="49781" y="238"/>
                  </a:lnTo>
                  <a:lnTo>
                    <a:pt x="48357" y="534"/>
                  </a:lnTo>
                  <a:lnTo>
                    <a:pt x="47051" y="950"/>
                  </a:lnTo>
                  <a:lnTo>
                    <a:pt x="45687" y="1424"/>
                  </a:lnTo>
                  <a:lnTo>
                    <a:pt x="44381" y="2018"/>
                  </a:lnTo>
                  <a:lnTo>
                    <a:pt x="43076" y="2730"/>
                  </a:lnTo>
                  <a:lnTo>
                    <a:pt x="41830" y="3560"/>
                  </a:lnTo>
                  <a:lnTo>
                    <a:pt x="40643" y="4510"/>
                  </a:lnTo>
                  <a:lnTo>
                    <a:pt x="39516" y="5578"/>
                  </a:lnTo>
                  <a:lnTo>
                    <a:pt x="38389" y="6764"/>
                  </a:lnTo>
                  <a:lnTo>
                    <a:pt x="35956" y="9612"/>
                  </a:lnTo>
                  <a:lnTo>
                    <a:pt x="35303" y="10384"/>
                  </a:lnTo>
                  <a:lnTo>
                    <a:pt x="34591" y="11036"/>
                  </a:lnTo>
                  <a:lnTo>
                    <a:pt x="33879" y="11748"/>
                  </a:lnTo>
                  <a:lnTo>
                    <a:pt x="33108" y="12342"/>
                  </a:lnTo>
                  <a:lnTo>
                    <a:pt x="32337" y="12935"/>
                  </a:lnTo>
                  <a:lnTo>
                    <a:pt x="31506" y="13469"/>
                  </a:lnTo>
                  <a:lnTo>
                    <a:pt x="30675" y="13944"/>
                  </a:lnTo>
                  <a:lnTo>
                    <a:pt x="29785" y="14418"/>
                  </a:lnTo>
                  <a:lnTo>
                    <a:pt x="28895" y="14834"/>
                  </a:lnTo>
                  <a:lnTo>
                    <a:pt x="28005" y="15190"/>
                  </a:lnTo>
                  <a:lnTo>
                    <a:pt x="27056" y="15486"/>
                  </a:lnTo>
                  <a:lnTo>
                    <a:pt x="26107" y="15783"/>
                  </a:lnTo>
                  <a:lnTo>
                    <a:pt x="25157" y="16020"/>
                  </a:lnTo>
                  <a:lnTo>
                    <a:pt x="24149" y="16139"/>
                  </a:lnTo>
                  <a:lnTo>
                    <a:pt x="23199" y="16258"/>
                  </a:lnTo>
                  <a:lnTo>
                    <a:pt x="22191" y="16376"/>
                  </a:lnTo>
                  <a:lnTo>
                    <a:pt x="18453" y="16495"/>
                  </a:lnTo>
                  <a:lnTo>
                    <a:pt x="16851" y="16673"/>
                  </a:lnTo>
                  <a:lnTo>
                    <a:pt x="15308" y="16910"/>
                  </a:lnTo>
                  <a:lnTo>
                    <a:pt x="13825" y="17266"/>
                  </a:lnTo>
                  <a:lnTo>
                    <a:pt x="12401" y="17741"/>
                  </a:lnTo>
                  <a:lnTo>
                    <a:pt x="11036" y="18275"/>
                  </a:lnTo>
                  <a:lnTo>
                    <a:pt x="9731" y="18987"/>
                  </a:lnTo>
                  <a:lnTo>
                    <a:pt x="8544" y="19699"/>
                  </a:lnTo>
                  <a:lnTo>
                    <a:pt x="7417" y="20530"/>
                  </a:lnTo>
                  <a:lnTo>
                    <a:pt x="6349" y="21479"/>
                  </a:lnTo>
                  <a:lnTo>
                    <a:pt x="5340" y="22428"/>
                  </a:lnTo>
                  <a:lnTo>
                    <a:pt x="4450" y="23496"/>
                  </a:lnTo>
                  <a:lnTo>
                    <a:pt x="3560" y="24623"/>
                  </a:lnTo>
                  <a:lnTo>
                    <a:pt x="2848" y="25751"/>
                  </a:lnTo>
                  <a:lnTo>
                    <a:pt x="2195" y="26937"/>
                  </a:lnTo>
                  <a:lnTo>
                    <a:pt x="1602" y="28243"/>
                  </a:lnTo>
                  <a:lnTo>
                    <a:pt x="1068" y="29489"/>
                  </a:lnTo>
                  <a:lnTo>
                    <a:pt x="712" y="30853"/>
                  </a:lnTo>
                  <a:lnTo>
                    <a:pt x="356" y="32159"/>
                  </a:lnTo>
                  <a:lnTo>
                    <a:pt x="178" y="33523"/>
                  </a:lnTo>
                  <a:lnTo>
                    <a:pt x="59" y="34888"/>
                  </a:lnTo>
                  <a:lnTo>
                    <a:pt x="0" y="36312"/>
                  </a:lnTo>
                  <a:lnTo>
                    <a:pt x="119" y="37677"/>
                  </a:lnTo>
                  <a:lnTo>
                    <a:pt x="297" y="39101"/>
                  </a:lnTo>
                  <a:lnTo>
                    <a:pt x="534" y="40465"/>
                  </a:lnTo>
                  <a:lnTo>
                    <a:pt x="949" y="41830"/>
                  </a:lnTo>
                  <a:lnTo>
                    <a:pt x="1424" y="43135"/>
                  </a:lnTo>
                  <a:lnTo>
                    <a:pt x="2017" y="44441"/>
                  </a:lnTo>
                  <a:lnTo>
                    <a:pt x="2789" y="45746"/>
                  </a:lnTo>
                  <a:lnTo>
                    <a:pt x="3619" y="46992"/>
                  </a:lnTo>
                  <a:lnTo>
                    <a:pt x="4569" y="48179"/>
                  </a:lnTo>
                  <a:lnTo>
                    <a:pt x="5637" y="49365"/>
                  </a:lnTo>
                  <a:lnTo>
                    <a:pt x="6823" y="50433"/>
                  </a:lnTo>
                  <a:lnTo>
                    <a:pt x="9612" y="52866"/>
                  </a:lnTo>
                  <a:lnTo>
                    <a:pt x="10383" y="53519"/>
                  </a:lnTo>
                  <a:lnTo>
                    <a:pt x="11095" y="54231"/>
                  </a:lnTo>
                  <a:lnTo>
                    <a:pt x="11748" y="54943"/>
                  </a:lnTo>
                  <a:lnTo>
                    <a:pt x="12341" y="55714"/>
                  </a:lnTo>
                  <a:lnTo>
                    <a:pt x="12935" y="56485"/>
                  </a:lnTo>
                  <a:lnTo>
                    <a:pt x="13469" y="57316"/>
                  </a:lnTo>
                  <a:lnTo>
                    <a:pt x="14003" y="58206"/>
                  </a:lnTo>
                  <a:lnTo>
                    <a:pt x="14418" y="59037"/>
                  </a:lnTo>
                  <a:lnTo>
                    <a:pt x="14833" y="59927"/>
                  </a:lnTo>
                  <a:lnTo>
                    <a:pt x="15189" y="60876"/>
                  </a:lnTo>
                  <a:lnTo>
                    <a:pt x="15486" y="61766"/>
                  </a:lnTo>
                  <a:lnTo>
                    <a:pt x="15783" y="62715"/>
                  </a:lnTo>
                  <a:lnTo>
                    <a:pt x="16020" y="63724"/>
                  </a:lnTo>
                  <a:lnTo>
                    <a:pt x="16198" y="64673"/>
                  </a:lnTo>
                  <a:lnTo>
                    <a:pt x="16317" y="65682"/>
                  </a:lnTo>
                  <a:lnTo>
                    <a:pt x="16376" y="66631"/>
                  </a:lnTo>
                  <a:lnTo>
                    <a:pt x="16554" y="70369"/>
                  </a:lnTo>
                  <a:lnTo>
                    <a:pt x="16673" y="71971"/>
                  </a:lnTo>
                  <a:lnTo>
                    <a:pt x="16910" y="73514"/>
                  </a:lnTo>
                  <a:lnTo>
                    <a:pt x="17266" y="74997"/>
                  </a:lnTo>
                  <a:lnTo>
                    <a:pt x="17741" y="76421"/>
                  </a:lnTo>
                  <a:lnTo>
                    <a:pt x="18334" y="77786"/>
                  </a:lnTo>
                  <a:lnTo>
                    <a:pt x="18987" y="79091"/>
                  </a:lnTo>
                  <a:lnTo>
                    <a:pt x="19699" y="80278"/>
                  </a:lnTo>
                  <a:lnTo>
                    <a:pt x="20529" y="81464"/>
                  </a:lnTo>
                  <a:lnTo>
                    <a:pt x="21479" y="82532"/>
                  </a:lnTo>
                  <a:lnTo>
                    <a:pt x="22428" y="83482"/>
                  </a:lnTo>
                  <a:lnTo>
                    <a:pt x="23496" y="84431"/>
                  </a:lnTo>
                  <a:lnTo>
                    <a:pt x="24623" y="85262"/>
                  </a:lnTo>
                  <a:lnTo>
                    <a:pt x="25751" y="85974"/>
                  </a:lnTo>
                  <a:lnTo>
                    <a:pt x="26997" y="86686"/>
                  </a:lnTo>
                  <a:lnTo>
                    <a:pt x="28243" y="87279"/>
                  </a:lnTo>
                  <a:lnTo>
                    <a:pt x="29489" y="87754"/>
                  </a:lnTo>
                  <a:lnTo>
                    <a:pt x="30853" y="88169"/>
                  </a:lnTo>
                  <a:lnTo>
                    <a:pt x="32159" y="88466"/>
                  </a:lnTo>
                  <a:lnTo>
                    <a:pt x="33523" y="88703"/>
                  </a:lnTo>
                  <a:lnTo>
                    <a:pt x="34947" y="88822"/>
                  </a:lnTo>
                  <a:lnTo>
                    <a:pt x="36312" y="88822"/>
                  </a:lnTo>
                  <a:lnTo>
                    <a:pt x="37677" y="88762"/>
                  </a:lnTo>
                  <a:lnTo>
                    <a:pt x="39101" y="88584"/>
                  </a:lnTo>
                  <a:lnTo>
                    <a:pt x="40465" y="88288"/>
                  </a:lnTo>
                  <a:lnTo>
                    <a:pt x="41830" y="87872"/>
                  </a:lnTo>
                  <a:lnTo>
                    <a:pt x="43135" y="87398"/>
                  </a:lnTo>
                  <a:lnTo>
                    <a:pt x="44500" y="86804"/>
                  </a:lnTo>
                  <a:lnTo>
                    <a:pt x="45746" y="86092"/>
                  </a:lnTo>
                  <a:lnTo>
                    <a:pt x="46992" y="85262"/>
                  </a:lnTo>
                  <a:lnTo>
                    <a:pt x="48179" y="84312"/>
                  </a:lnTo>
                  <a:lnTo>
                    <a:pt x="49365" y="83244"/>
                  </a:lnTo>
                  <a:lnTo>
                    <a:pt x="50433" y="82058"/>
                  </a:lnTo>
                  <a:lnTo>
                    <a:pt x="52866" y="79210"/>
                  </a:lnTo>
                  <a:lnTo>
                    <a:pt x="53519" y="78438"/>
                  </a:lnTo>
                  <a:lnTo>
                    <a:pt x="54231" y="77786"/>
                  </a:lnTo>
                  <a:lnTo>
                    <a:pt x="54943" y="77074"/>
                  </a:lnTo>
                  <a:lnTo>
                    <a:pt x="55714" y="76480"/>
                  </a:lnTo>
                  <a:lnTo>
                    <a:pt x="56545" y="75887"/>
                  </a:lnTo>
                  <a:lnTo>
                    <a:pt x="57316" y="75353"/>
                  </a:lnTo>
                  <a:lnTo>
                    <a:pt x="58206" y="74878"/>
                  </a:lnTo>
                  <a:lnTo>
                    <a:pt x="59037" y="74404"/>
                  </a:lnTo>
                  <a:lnTo>
                    <a:pt x="59927" y="73988"/>
                  </a:lnTo>
                  <a:lnTo>
                    <a:pt x="60876" y="73632"/>
                  </a:lnTo>
                  <a:lnTo>
                    <a:pt x="61766" y="73336"/>
                  </a:lnTo>
                  <a:lnTo>
                    <a:pt x="62715" y="73039"/>
                  </a:lnTo>
                  <a:lnTo>
                    <a:pt x="63724" y="72861"/>
                  </a:lnTo>
                  <a:lnTo>
                    <a:pt x="64673" y="72683"/>
                  </a:lnTo>
                  <a:lnTo>
                    <a:pt x="65682" y="72564"/>
                  </a:lnTo>
                  <a:lnTo>
                    <a:pt x="66691" y="72446"/>
                  </a:lnTo>
                  <a:lnTo>
                    <a:pt x="70370" y="72327"/>
                  </a:lnTo>
                  <a:lnTo>
                    <a:pt x="71972" y="72149"/>
                  </a:lnTo>
                  <a:lnTo>
                    <a:pt x="73514" y="71912"/>
                  </a:lnTo>
                  <a:lnTo>
                    <a:pt x="74998" y="71556"/>
                  </a:lnTo>
                  <a:lnTo>
                    <a:pt x="76422" y="71081"/>
                  </a:lnTo>
                  <a:lnTo>
                    <a:pt x="77786" y="70547"/>
                  </a:lnTo>
                  <a:lnTo>
                    <a:pt x="79092" y="69835"/>
                  </a:lnTo>
                  <a:lnTo>
                    <a:pt x="80278" y="69123"/>
                  </a:lnTo>
                  <a:lnTo>
                    <a:pt x="81465" y="68292"/>
                  </a:lnTo>
                  <a:lnTo>
                    <a:pt x="82533" y="67343"/>
                  </a:lnTo>
                  <a:lnTo>
                    <a:pt x="83482" y="66394"/>
                  </a:lnTo>
                  <a:lnTo>
                    <a:pt x="84432" y="65326"/>
                  </a:lnTo>
                  <a:lnTo>
                    <a:pt x="85262" y="64258"/>
                  </a:lnTo>
                  <a:lnTo>
                    <a:pt x="86034" y="63071"/>
                  </a:lnTo>
                  <a:lnTo>
                    <a:pt x="86686" y="61885"/>
                  </a:lnTo>
                  <a:lnTo>
                    <a:pt x="87280" y="60579"/>
                  </a:lnTo>
                  <a:lnTo>
                    <a:pt x="87754" y="59333"/>
                  </a:lnTo>
                  <a:lnTo>
                    <a:pt x="88170" y="58028"/>
                  </a:lnTo>
                  <a:lnTo>
                    <a:pt x="88466" y="56663"/>
                  </a:lnTo>
                  <a:lnTo>
                    <a:pt x="88704" y="55299"/>
                  </a:lnTo>
                  <a:lnTo>
                    <a:pt x="88822" y="53934"/>
                  </a:lnTo>
                  <a:lnTo>
                    <a:pt x="88822" y="52510"/>
                  </a:lnTo>
                  <a:lnTo>
                    <a:pt x="88763" y="51145"/>
                  </a:lnTo>
                  <a:lnTo>
                    <a:pt x="88585" y="49781"/>
                  </a:lnTo>
                  <a:lnTo>
                    <a:pt x="88288" y="48357"/>
                  </a:lnTo>
                  <a:lnTo>
                    <a:pt x="87873" y="46992"/>
                  </a:lnTo>
                  <a:lnTo>
                    <a:pt x="87398" y="45687"/>
                  </a:lnTo>
                  <a:lnTo>
                    <a:pt x="86805" y="44381"/>
                  </a:lnTo>
                  <a:lnTo>
                    <a:pt x="86093" y="43076"/>
                  </a:lnTo>
                  <a:lnTo>
                    <a:pt x="85262" y="41830"/>
                  </a:lnTo>
                  <a:lnTo>
                    <a:pt x="84313" y="40643"/>
                  </a:lnTo>
                  <a:lnTo>
                    <a:pt x="83245" y="39516"/>
                  </a:lnTo>
                  <a:lnTo>
                    <a:pt x="82058" y="38389"/>
                  </a:lnTo>
                  <a:lnTo>
                    <a:pt x="79210" y="35956"/>
                  </a:lnTo>
                  <a:lnTo>
                    <a:pt x="78498" y="35303"/>
                  </a:lnTo>
                  <a:lnTo>
                    <a:pt x="77786" y="34591"/>
                  </a:lnTo>
                  <a:lnTo>
                    <a:pt x="77134" y="33879"/>
                  </a:lnTo>
                  <a:lnTo>
                    <a:pt x="76481" y="33108"/>
                  </a:lnTo>
                  <a:lnTo>
                    <a:pt x="75888" y="32337"/>
                  </a:lnTo>
                  <a:lnTo>
                    <a:pt x="75354" y="31506"/>
                  </a:lnTo>
                  <a:lnTo>
                    <a:pt x="74879" y="30616"/>
                  </a:lnTo>
                  <a:lnTo>
                    <a:pt x="74404" y="29785"/>
                  </a:lnTo>
                  <a:lnTo>
                    <a:pt x="73989" y="28895"/>
                  </a:lnTo>
                  <a:lnTo>
                    <a:pt x="73633" y="27946"/>
                  </a:lnTo>
                  <a:lnTo>
                    <a:pt x="73336" y="27056"/>
                  </a:lnTo>
                  <a:lnTo>
                    <a:pt x="73040" y="26107"/>
                  </a:lnTo>
                  <a:lnTo>
                    <a:pt x="72862" y="25157"/>
                  </a:lnTo>
                  <a:lnTo>
                    <a:pt x="72684" y="24149"/>
                  </a:lnTo>
                  <a:lnTo>
                    <a:pt x="72565" y="23140"/>
                  </a:lnTo>
                  <a:lnTo>
                    <a:pt x="72506" y="22191"/>
                  </a:lnTo>
                  <a:lnTo>
                    <a:pt x="72328" y="18453"/>
                  </a:lnTo>
                  <a:lnTo>
                    <a:pt x="72209" y="16851"/>
                  </a:lnTo>
                  <a:lnTo>
                    <a:pt x="71912" y="15308"/>
                  </a:lnTo>
                  <a:lnTo>
                    <a:pt x="71556" y="13825"/>
                  </a:lnTo>
                  <a:lnTo>
                    <a:pt x="71082" y="12401"/>
                  </a:lnTo>
                  <a:lnTo>
                    <a:pt x="70548" y="11036"/>
                  </a:lnTo>
                  <a:lnTo>
                    <a:pt x="69895" y="9731"/>
                  </a:lnTo>
                  <a:lnTo>
                    <a:pt x="69123" y="8544"/>
                  </a:lnTo>
                  <a:lnTo>
                    <a:pt x="68293" y="7417"/>
                  </a:lnTo>
                  <a:lnTo>
                    <a:pt x="67403" y="6349"/>
                  </a:lnTo>
                  <a:lnTo>
                    <a:pt x="66394" y="5340"/>
                  </a:lnTo>
                  <a:lnTo>
                    <a:pt x="65326" y="4391"/>
                  </a:lnTo>
                  <a:lnTo>
                    <a:pt x="64258" y="3560"/>
                  </a:lnTo>
                  <a:lnTo>
                    <a:pt x="63071" y="2848"/>
                  </a:lnTo>
                  <a:lnTo>
                    <a:pt x="61885" y="2136"/>
                  </a:lnTo>
                  <a:lnTo>
                    <a:pt x="60639" y="1602"/>
                  </a:lnTo>
                  <a:lnTo>
                    <a:pt x="59333" y="1068"/>
                  </a:lnTo>
                  <a:lnTo>
                    <a:pt x="58028" y="653"/>
                  </a:lnTo>
                  <a:lnTo>
                    <a:pt x="56663" y="356"/>
                  </a:lnTo>
                  <a:lnTo>
                    <a:pt x="55299" y="178"/>
                  </a:lnTo>
                  <a:lnTo>
                    <a:pt x="53934" y="0"/>
                  </a:ln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</p:grpSp>
      <p:grpSp>
        <p:nvGrpSpPr>
          <p:cNvPr id="100" name="Google Shape;100;p11"/>
          <p:cNvGrpSpPr/>
          <p:nvPr/>
        </p:nvGrpSpPr>
        <p:grpSpPr>
          <a:xfrm>
            <a:off x="494099" y="1597179"/>
            <a:ext cx="8236066" cy="1017094"/>
            <a:chOff x="494099" y="1597179"/>
            <a:chExt cx="8236066" cy="1017094"/>
          </a:xfrm>
        </p:grpSpPr>
        <p:sp>
          <p:nvSpPr>
            <p:cNvPr id="101" name="Google Shape;101;p11"/>
            <p:cNvSpPr/>
            <p:nvPr/>
          </p:nvSpPr>
          <p:spPr>
            <a:xfrm>
              <a:off x="494099" y="1597179"/>
              <a:ext cx="1017300" cy="1005900"/>
            </a:xfrm>
            <a:prstGeom prst="roundRect">
              <a:avLst>
                <a:gd fmla="val 16667" name="adj"/>
              </a:avLst>
            </a:pr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02" name="Google Shape;102;p11"/>
            <p:cNvSpPr/>
            <p:nvPr/>
          </p:nvSpPr>
          <p:spPr>
            <a:xfrm>
              <a:off x="704982" y="1805174"/>
              <a:ext cx="590241" cy="590227"/>
            </a:xfrm>
            <a:custGeom>
              <a:rect b="b" l="l" r="r" t="t"/>
              <a:pathLst>
                <a:path extrusionOk="0" h="90008" w="90010">
                  <a:moveTo>
                    <a:pt x="44145" y="0"/>
                  </a:moveTo>
                  <a:lnTo>
                    <a:pt x="43255" y="59"/>
                  </a:lnTo>
                  <a:lnTo>
                    <a:pt x="42365" y="178"/>
                  </a:lnTo>
                  <a:lnTo>
                    <a:pt x="41534" y="356"/>
                  </a:lnTo>
                  <a:lnTo>
                    <a:pt x="40644" y="534"/>
                  </a:lnTo>
                  <a:lnTo>
                    <a:pt x="39814" y="771"/>
                  </a:lnTo>
                  <a:lnTo>
                    <a:pt x="38983" y="1009"/>
                  </a:lnTo>
                  <a:lnTo>
                    <a:pt x="38152" y="1365"/>
                  </a:lnTo>
                  <a:lnTo>
                    <a:pt x="37322" y="1721"/>
                  </a:lnTo>
                  <a:lnTo>
                    <a:pt x="36491" y="2077"/>
                  </a:lnTo>
                  <a:lnTo>
                    <a:pt x="35720" y="2551"/>
                  </a:lnTo>
                  <a:lnTo>
                    <a:pt x="34948" y="3026"/>
                  </a:lnTo>
                  <a:lnTo>
                    <a:pt x="34177" y="3560"/>
                  </a:lnTo>
                  <a:lnTo>
                    <a:pt x="33465" y="4094"/>
                  </a:lnTo>
                  <a:lnTo>
                    <a:pt x="32753" y="4687"/>
                  </a:lnTo>
                  <a:lnTo>
                    <a:pt x="32041" y="5340"/>
                  </a:lnTo>
                  <a:lnTo>
                    <a:pt x="5400" y="32040"/>
                  </a:lnTo>
                  <a:lnTo>
                    <a:pt x="4748" y="32752"/>
                  </a:lnTo>
                  <a:lnTo>
                    <a:pt x="4095" y="33464"/>
                  </a:lnTo>
                  <a:lnTo>
                    <a:pt x="3561" y="34176"/>
                  </a:lnTo>
                  <a:lnTo>
                    <a:pt x="3027" y="34947"/>
                  </a:lnTo>
                  <a:lnTo>
                    <a:pt x="2552" y="35718"/>
                  </a:lnTo>
                  <a:lnTo>
                    <a:pt x="2137" y="36490"/>
                  </a:lnTo>
                  <a:lnTo>
                    <a:pt x="1722" y="37261"/>
                  </a:lnTo>
                  <a:lnTo>
                    <a:pt x="1366" y="38092"/>
                  </a:lnTo>
                  <a:lnTo>
                    <a:pt x="1069" y="38922"/>
                  </a:lnTo>
                  <a:lnTo>
                    <a:pt x="772" y="39812"/>
                  </a:lnTo>
                  <a:lnTo>
                    <a:pt x="535" y="40643"/>
                  </a:lnTo>
                  <a:lnTo>
                    <a:pt x="357" y="41533"/>
                  </a:lnTo>
                  <a:lnTo>
                    <a:pt x="179" y="42364"/>
                  </a:lnTo>
                  <a:lnTo>
                    <a:pt x="120" y="43254"/>
                  </a:lnTo>
                  <a:lnTo>
                    <a:pt x="60" y="44144"/>
                  </a:lnTo>
                  <a:lnTo>
                    <a:pt x="1" y="45034"/>
                  </a:lnTo>
                  <a:lnTo>
                    <a:pt x="60" y="45864"/>
                  </a:lnTo>
                  <a:lnTo>
                    <a:pt x="120" y="46754"/>
                  </a:lnTo>
                  <a:lnTo>
                    <a:pt x="179" y="47644"/>
                  </a:lnTo>
                  <a:lnTo>
                    <a:pt x="357" y="48534"/>
                  </a:lnTo>
                  <a:lnTo>
                    <a:pt x="535" y="49365"/>
                  </a:lnTo>
                  <a:lnTo>
                    <a:pt x="772" y="50196"/>
                  </a:lnTo>
                  <a:lnTo>
                    <a:pt x="1069" y="51086"/>
                  </a:lnTo>
                  <a:lnTo>
                    <a:pt x="1366" y="51916"/>
                  </a:lnTo>
                  <a:lnTo>
                    <a:pt x="1722" y="52747"/>
                  </a:lnTo>
                  <a:lnTo>
                    <a:pt x="2137" y="53518"/>
                  </a:lnTo>
                  <a:lnTo>
                    <a:pt x="2552" y="54290"/>
                  </a:lnTo>
                  <a:lnTo>
                    <a:pt x="3027" y="55061"/>
                  </a:lnTo>
                  <a:lnTo>
                    <a:pt x="3561" y="55832"/>
                  </a:lnTo>
                  <a:lnTo>
                    <a:pt x="4095" y="56544"/>
                  </a:lnTo>
                  <a:lnTo>
                    <a:pt x="4748" y="57256"/>
                  </a:lnTo>
                  <a:lnTo>
                    <a:pt x="5400" y="57968"/>
                  </a:lnTo>
                  <a:lnTo>
                    <a:pt x="32041" y="84668"/>
                  </a:lnTo>
                  <a:lnTo>
                    <a:pt x="32753" y="85321"/>
                  </a:lnTo>
                  <a:lnTo>
                    <a:pt x="33465" y="85914"/>
                  </a:lnTo>
                  <a:lnTo>
                    <a:pt x="34177" y="86448"/>
                  </a:lnTo>
                  <a:lnTo>
                    <a:pt x="34948" y="86982"/>
                  </a:lnTo>
                  <a:lnTo>
                    <a:pt x="35720" y="87457"/>
                  </a:lnTo>
                  <a:lnTo>
                    <a:pt x="36491" y="87931"/>
                  </a:lnTo>
                  <a:lnTo>
                    <a:pt x="37322" y="88287"/>
                  </a:lnTo>
                  <a:lnTo>
                    <a:pt x="38152" y="88643"/>
                  </a:lnTo>
                  <a:lnTo>
                    <a:pt x="38983" y="88999"/>
                  </a:lnTo>
                  <a:lnTo>
                    <a:pt x="39814" y="89237"/>
                  </a:lnTo>
                  <a:lnTo>
                    <a:pt x="40644" y="89474"/>
                  </a:lnTo>
                  <a:lnTo>
                    <a:pt x="41534" y="89652"/>
                  </a:lnTo>
                  <a:lnTo>
                    <a:pt x="42365" y="89830"/>
                  </a:lnTo>
                  <a:lnTo>
                    <a:pt x="43255" y="89949"/>
                  </a:lnTo>
                  <a:lnTo>
                    <a:pt x="44145" y="90008"/>
                  </a:lnTo>
                  <a:lnTo>
                    <a:pt x="45925" y="90008"/>
                  </a:lnTo>
                  <a:lnTo>
                    <a:pt x="46756" y="89949"/>
                  </a:lnTo>
                  <a:lnTo>
                    <a:pt x="47646" y="89830"/>
                  </a:lnTo>
                  <a:lnTo>
                    <a:pt x="48536" y="89652"/>
                  </a:lnTo>
                  <a:lnTo>
                    <a:pt x="49366" y="89474"/>
                  </a:lnTo>
                  <a:lnTo>
                    <a:pt x="50256" y="89237"/>
                  </a:lnTo>
                  <a:lnTo>
                    <a:pt x="51087" y="88999"/>
                  </a:lnTo>
                  <a:lnTo>
                    <a:pt x="51918" y="88643"/>
                  </a:lnTo>
                  <a:lnTo>
                    <a:pt x="52748" y="88287"/>
                  </a:lnTo>
                  <a:lnTo>
                    <a:pt x="53520" y="87931"/>
                  </a:lnTo>
                  <a:lnTo>
                    <a:pt x="54350" y="87457"/>
                  </a:lnTo>
                  <a:lnTo>
                    <a:pt x="55122" y="86982"/>
                  </a:lnTo>
                  <a:lnTo>
                    <a:pt x="55834" y="86448"/>
                  </a:lnTo>
                  <a:lnTo>
                    <a:pt x="56605" y="85914"/>
                  </a:lnTo>
                  <a:lnTo>
                    <a:pt x="57317" y="85321"/>
                  </a:lnTo>
                  <a:lnTo>
                    <a:pt x="57970" y="84668"/>
                  </a:lnTo>
                  <a:lnTo>
                    <a:pt x="84670" y="57968"/>
                  </a:lnTo>
                  <a:lnTo>
                    <a:pt x="85322" y="57256"/>
                  </a:lnTo>
                  <a:lnTo>
                    <a:pt x="85916" y="56544"/>
                  </a:lnTo>
                  <a:lnTo>
                    <a:pt x="86509" y="55832"/>
                  </a:lnTo>
                  <a:lnTo>
                    <a:pt x="87043" y="55061"/>
                  </a:lnTo>
                  <a:lnTo>
                    <a:pt x="87518" y="54290"/>
                  </a:lnTo>
                  <a:lnTo>
                    <a:pt x="87933" y="53518"/>
                  </a:lnTo>
                  <a:lnTo>
                    <a:pt x="88348" y="52747"/>
                  </a:lnTo>
                  <a:lnTo>
                    <a:pt x="88704" y="51916"/>
                  </a:lnTo>
                  <a:lnTo>
                    <a:pt x="89001" y="51086"/>
                  </a:lnTo>
                  <a:lnTo>
                    <a:pt x="89298" y="50196"/>
                  </a:lnTo>
                  <a:lnTo>
                    <a:pt x="89535" y="49365"/>
                  </a:lnTo>
                  <a:lnTo>
                    <a:pt x="89713" y="48534"/>
                  </a:lnTo>
                  <a:lnTo>
                    <a:pt x="89832" y="47644"/>
                  </a:lnTo>
                  <a:lnTo>
                    <a:pt x="89950" y="46754"/>
                  </a:lnTo>
                  <a:lnTo>
                    <a:pt x="90010" y="45864"/>
                  </a:lnTo>
                  <a:lnTo>
                    <a:pt x="90010" y="45034"/>
                  </a:lnTo>
                  <a:lnTo>
                    <a:pt x="90010" y="44144"/>
                  </a:lnTo>
                  <a:lnTo>
                    <a:pt x="89950" y="43254"/>
                  </a:lnTo>
                  <a:lnTo>
                    <a:pt x="89832" y="42364"/>
                  </a:lnTo>
                  <a:lnTo>
                    <a:pt x="89713" y="41533"/>
                  </a:lnTo>
                  <a:lnTo>
                    <a:pt x="89535" y="40643"/>
                  </a:lnTo>
                  <a:lnTo>
                    <a:pt x="89298" y="39812"/>
                  </a:lnTo>
                  <a:lnTo>
                    <a:pt x="89001" y="38922"/>
                  </a:lnTo>
                  <a:lnTo>
                    <a:pt x="88704" y="38092"/>
                  </a:lnTo>
                  <a:lnTo>
                    <a:pt x="88348" y="37261"/>
                  </a:lnTo>
                  <a:lnTo>
                    <a:pt x="87933" y="36490"/>
                  </a:lnTo>
                  <a:lnTo>
                    <a:pt x="87518" y="35718"/>
                  </a:lnTo>
                  <a:lnTo>
                    <a:pt x="87043" y="34947"/>
                  </a:lnTo>
                  <a:lnTo>
                    <a:pt x="86509" y="34176"/>
                  </a:lnTo>
                  <a:lnTo>
                    <a:pt x="85916" y="33464"/>
                  </a:lnTo>
                  <a:lnTo>
                    <a:pt x="85322" y="32752"/>
                  </a:lnTo>
                  <a:lnTo>
                    <a:pt x="84670" y="32040"/>
                  </a:lnTo>
                  <a:lnTo>
                    <a:pt x="57970" y="5340"/>
                  </a:lnTo>
                  <a:lnTo>
                    <a:pt x="57317" y="4687"/>
                  </a:lnTo>
                  <a:lnTo>
                    <a:pt x="56605" y="4094"/>
                  </a:lnTo>
                  <a:lnTo>
                    <a:pt x="55834" y="3560"/>
                  </a:lnTo>
                  <a:lnTo>
                    <a:pt x="55122" y="3026"/>
                  </a:lnTo>
                  <a:lnTo>
                    <a:pt x="54350" y="2551"/>
                  </a:lnTo>
                  <a:lnTo>
                    <a:pt x="53520" y="2077"/>
                  </a:lnTo>
                  <a:lnTo>
                    <a:pt x="52748" y="1721"/>
                  </a:lnTo>
                  <a:lnTo>
                    <a:pt x="51918" y="1365"/>
                  </a:lnTo>
                  <a:lnTo>
                    <a:pt x="51087" y="1009"/>
                  </a:lnTo>
                  <a:lnTo>
                    <a:pt x="50256" y="771"/>
                  </a:lnTo>
                  <a:lnTo>
                    <a:pt x="49366" y="534"/>
                  </a:lnTo>
                  <a:lnTo>
                    <a:pt x="48536" y="356"/>
                  </a:lnTo>
                  <a:lnTo>
                    <a:pt x="47646" y="178"/>
                  </a:lnTo>
                  <a:lnTo>
                    <a:pt x="46756" y="59"/>
                  </a:lnTo>
                  <a:lnTo>
                    <a:pt x="4592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03" name="Google Shape;103;p11"/>
            <p:cNvSpPr/>
            <p:nvPr/>
          </p:nvSpPr>
          <p:spPr>
            <a:xfrm>
              <a:off x="1638765" y="1608373"/>
              <a:ext cx="7091400" cy="1005900"/>
            </a:xfrm>
            <a:prstGeom prst="roundRect">
              <a:avLst>
                <a:gd fmla="val 16667" name="adj"/>
              </a:avLst>
            </a:prstGeom>
            <a:solidFill>
              <a:srgbClr val="232323"/>
            </a:solidFill>
            <a:ln>
              <a:noFill/>
            </a:ln>
          </p:spPr>
          <p:txBody>
            <a:bodyPr anchorCtr="0" anchor="ctr" bIns="137725" lIns="137725" spcFirstLastPara="1" rIns="137725" wrap="square" tIns="1377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8">
                <a:latin typeface="Alexandria"/>
                <a:ea typeface="Alexandria"/>
                <a:cs typeface="Alexandria"/>
                <a:sym typeface="Alexandria"/>
              </a:endParaRPr>
            </a:p>
          </p:txBody>
        </p:sp>
        <p:sp>
          <p:nvSpPr>
            <p:cNvPr id="104" name="Google Shape;104;p11"/>
            <p:cNvSpPr/>
            <p:nvPr/>
          </p:nvSpPr>
          <p:spPr>
            <a:xfrm>
              <a:off x="1856873" y="1767055"/>
              <a:ext cx="665700" cy="666000"/>
            </a:xfrm>
            <a:prstGeom prst="ellipse">
              <a:avLst/>
            </a:prstGeom>
            <a:noFill/>
            <a:ln cap="flat" cmpd="sng" w="1435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3000">
                  <a:solidFill>
                    <a:srgbClr val="EDF3F4"/>
                  </a:solidFill>
                  <a:latin typeface="Be Vietnam Pro"/>
                  <a:ea typeface="Be Vietnam Pro"/>
                  <a:cs typeface="Be Vietnam Pro"/>
                  <a:sym typeface="Be Vietnam Pro"/>
                </a:rPr>
                <a:t>2</a:t>
              </a:r>
              <a:endParaRPr sz="3000">
                <a:solidFill>
                  <a:srgbClr val="EDF3F4"/>
                </a:solidFill>
                <a:latin typeface="Be Vietnam Pro"/>
                <a:ea typeface="Be Vietnam Pro"/>
                <a:cs typeface="Be Vietnam Pro"/>
                <a:sym typeface="Be Vietnam Pro"/>
              </a:endParaRPr>
            </a:p>
          </p:txBody>
        </p:sp>
        <p:sp>
          <p:nvSpPr>
            <p:cNvPr id="105" name="Google Shape;105;p11"/>
            <p:cNvSpPr txBox="1"/>
            <p:nvPr/>
          </p:nvSpPr>
          <p:spPr>
            <a:xfrm>
              <a:off x="2707101" y="1879850"/>
              <a:ext cx="4808400" cy="4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7">
                  <a:solidFill>
                    <a:srgbClr val="EDF3F4"/>
                  </a:solidFill>
                  <a:latin typeface="Alexandria SemiBold"/>
                  <a:ea typeface="Alexandria SemiBold"/>
                  <a:cs typeface="Alexandria SemiBold"/>
                  <a:sym typeface="Alexandria SemiBold"/>
                </a:rPr>
                <a:t>The Challenge</a:t>
              </a:r>
              <a:endParaRPr sz="3007">
                <a:solidFill>
                  <a:srgbClr val="EDF3F4"/>
                </a:solidFill>
                <a:latin typeface="Alexandria SemiBold"/>
                <a:ea typeface="Alexandria SemiBold"/>
                <a:cs typeface="Alexandria SemiBold"/>
                <a:sym typeface="Alexandria SemiBold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2"/>
          <p:cNvSpPr/>
          <p:nvPr/>
        </p:nvSpPr>
        <p:spPr>
          <a:xfrm>
            <a:off x="256000" y="247500"/>
            <a:ext cx="45849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The “Generalist” Problem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descr="improve quality and change background to #f0f0f0" id="111" name="Google Shape;11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9500" y="946975"/>
            <a:ext cx="5705000" cy="40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3"/>
          <p:cNvSpPr/>
          <p:nvPr/>
        </p:nvSpPr>
        <p:spPr>
          <a:xfrm>
            <a:off x="256000" y="247500"/>
            <a:ext cx="4584900" cy="6150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rgbClr val="000000"/>
            </a:solidFill>
            <a:prstDash val="dash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The “Generalist” Problem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grpSp>
        <p:nvGrpSpPr>
          <p:cNvPr id="117" name="Google Shape;117;p13"/>
          <p:cNvGrpSpPr/>
          <p:nvPr/>
        </p:nvGrpSpPr>
        <p:grpSpPr>
          <a:xfrm>
            <a:off x="1261388" y="1136762"/>
            <a:ext cx="6577574" cy="723492"/>
            <a:chOff x="1239450" y="1690375"/>
            <a:chExt cx="6577574" cy="723492"/>
          </a:xfrm>
        </p:grpSpPr>
        <p:sp>
          <p:nvSpPr>
            <p:cNvPr id="118" name="Google Shape;118;p13"/>
            <p:cNvSpPr/>
            <p:nvPr/>
          </p:nvSpPr>
          <p:spPr>
            <a:xfrm>
              <a:off x="4021688" y="1693688"/>
              <a:ext cx="3795336" cy="716904"/>
            </a:xfrm>
            <a:prstGeom prst="flowChartTerminator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Google Sans"/>
                  <a:ea typeface="Google Sans"/>
                  <a:cs typeface="Google Sans"/>
                  <a:sym typeface="Google Sans"/>
                </a:rPr>
                <a:t>Struggle in specialized fields</a:t>
              </a:r>
              <a:endParaRPr sz="1800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1239450" y="1690375"/>
              <a:ext cx="2782242" cy="723492"/>
            </a:xfrm>
            <a:prstGeom prst="flowChartTerminator">
              <a:avLst/>
            </a:prstGeom>
            <a:solidFill>
              <a:srgbClr val="E06666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Domain Mismatch</a:t>
              </a:r>
              <a:endParaRPr b="1" sz="18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grpSp>
        <p:nvGrpSpPr>
          <p:cNvPr id="120" name="Google Shape;120;p13"/>
          <p:cNvGrpSpPr/>
          <p:nvPr/>
        </p:nvGrpSpPr>
        <p:grpSpPr>
          <a:xfrm>
            <a:off x="1261400" y="2374425"/>
            <a:ext cx="6577318" cy="723492"/>
            <a:chOff x="1239450" y="1690375"/>
            <a:chExt cx="6577318" cy="723492"/>
          </a:xfrm>
        </p:grpSpPr>
        <p:sp>
          <p:nvSpPr>
            <p:cNvPr id="121" name="Google Shape;121;p13"/>
            <p:cNvSpPr/>
            <p:nvPr/>
          </p:nvSpPr>
          <p:spPr>
            <a:xfrm>
              <a:off x="4021702" y="1693675"/>
              <a:ext cx="3795066" cy="716904"/>
            </a:xfrm>
            <a:prstGeom prst="flowChartTerminator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Google Sans"/>
                  <a:ea typeface="Google Sans"/>
                  <a:cs typeface="Google Sans"/>
                  <a:sym typeface="Google Sans"/>
                </a:rPr>
                <a:t>Real time information &amp; context</a:t>
              </a:r>
              <a:endParaRPr sz="1800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1239450" y="1690375"/>
              <a:ext cx="2782242" cy="723492"/>
            </a:xfrm>
            <a:prstGeom prst="flowChartTerminator">
              <a:avLst/>
            </a:prstGeom>
            <a:solidFill>
              <a:schemeClr val="accent4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Static Knowledge</a:t>
              </a:r>
              <a:endParaRPr b="1" sz="18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  <p:grpSp>
        <p:nvGrpSpPr>
          <p:cNvPr id="123" name="Google Shape;123;p13"/>
          <p:cNvGrpSpPr/>
          <p:nvPr/>
        </p:nvGrpSpPr>
        <p:grpSpPr>
          <a:xfrm>
            <a:off x="1283365" y="3612140"/>
            <a:ext cx="6555613" cy="723492"/>
            <a:chOff x="1239450" y="1690375"/>
            <a:chExt cx="6577318" cy="723492"/>
          </a:xfrm>
        </p:grpSpPr>
        <p:sp>
          <p:nvSpPr>
            <p:cNvPr id="124" name="Google Shape;124;p13"/>
            <p:cNvSpPr/>
            <p:nvPr/>
          </p:nvSpPr>
          <p:spPr>
            <a:xfrm>
              <a:off x="4021702" y="1693688"/>
              <a:ext cx="3795066" cy="716904"/>
            </a:xfrm>
            <a:prstGeom prst="flowChartTerminator">
              <a:avLst/>
            </a:prstGeom>
            <a:solidFill>
              <a:schemeClr val="lt1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Google Sans"/>
                  <a:ea typeface="Google Sans"/>
                  <a:cs typeface="Google Sans"/>
                  <a:sym typeface="Google Sans"/>
                </a:rPr>
                <a:t>Cost and Practicality</a:t>
              </a:r>
              <a:endParaRPr sz="1800"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1239450" y="1690375"/>
              <a:ext cx="2782242" cy="723492"/>
            </a:xfrm>
            <a:prstGeom prst="flowChartTerminator">
              <a:avLst/>
            </a:prstGeom>
            <a:solidFill>
              <a:schemeClr val="accent5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800">
                  <a:solidFill>
                    <a:schemeClr val="lt1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Deployment Constraints</a:t>
              </a:r>
              <a:endParaRPr b="1" sz="1800">
                <a:solidFill>
                  <a:schemeClr val="lt1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vFest 2025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4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